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7" r:id="rId3"/>
    <p:sldId id="259" r:id="rId4"/>
    <p:sldId id="261" r:id="rId5"/>
    <p:sldId id="262" r:id="rId6"/>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11" autoAdjust="0"/>
    <p:restoredTop sz="96327"/>
  </p:normalViewPr>
  <p:slideViewPr>
    <p:cSldViewPr snapToGrid="0">
      <p:cViewPr>
        <p:scale>
          <a:sx n="49" d="100"/>
          <a:sy n="49" d="100"/>
        </p:scale>
        <p:origin x="1500"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o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80457"/>
            <a:ext cx="9144000" cy="2029506"/>
          </a:xfrm>
        </p:spPr>
        <p:txBody>
          <a:bodyPr anchor="b"/>
          <a:lstStyle>
            <a:lvl1pPr algn="ctr">
              <a:defRPr sz="6000" b="1" spc="300">
                <a:solidFill>
                  <a:schemeClr val="accent1">
                    <a:lumMod val="75000"/>
                  </a:schemeClr>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838200" y="1441056"/>
            <a:ext cx="10515600" cy="714106"/>
          </a:xfrm>
        </p:spPr>
        <p:txBody>
          <a:bodyPr/>
          <a:lstStyle/>
          <a:p>
            <a:r>
              <a:rPr lang="en-GB"/>
              <a:t>Click to edit Master title style</a:t>
            </a:r>
            <a:endParaRPr lang="en-US"/>
          </a:p>
        </p:txBody>
      </p:sp>
      <p:sp>
        <p:nvSpPr>
          <p:cNvPr id="6" name="Footer Placeholder 4"/>
          <p:cNvSpPr>
            <a:spLocks noGrp="1"/>
          </p:cNvSpPr>
          <p:nvPr>
            <p:ph type="ftr" sz="quarter" idx="11"/>
          </p:nvPr>
        </p:nvSpPr>
        <p:spPr>
          <a:xfrm>
            <a:off x="1194117" y="6329385"/>
            <a:ext cx="6960532" cy="365126"/>
          </a:xfrm>
        </p:spPr>
        <p:txBody>
          <a:bodyPr/>
          <a:lstStyle/>
          <a:p>
            <a:endParaRPr lang="en-US" dirty="0"/>
          </a:p>
        </p:txBody>
      </p:sp>
      <p:sp>
        <p:nvSpPr>
          <p:cNvPr id="7"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Čučo slaj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rtnerija">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2" name="TextBox 1"/>
          <p:cNvSpPr txBox="1"/>
          <p:nvPr userDrawn="1"/>
        </p:nvSpPr>
        <p:spPr>
          <a:xfrm>
            <a:off x="539646" y="1004341"/>
            <a:ext cx="2353456" cy="646331"/>
          </a:xfrm>
          <a:prstGeom prst="rect">
            <a:avLst/>
          </a:prstGeom>
          <a:noFill/>
        </p:spPr>
        <p:txBody>
          <a:bodyPr wrap="square" rtlCol="0">
            <a:spAutoFit/>
          </a:bodyPr>
          <a:lstStyle/>
          <a:p>
            <a:r>
              <a:rPr lang="en-US" sz="3600" dirty="0">
                <a:effectLst>
                  <a:outerShdw blurRad="38100" dist="38100" dir="2700000" algn="tl">
                    <a:srgbClr val="000000">
                      <a:alpha val="43137"/>
                    </a:srgbClr>
                  </a:outerShdw>
                </a:effectLst>
              </a:rPr>
              <a:t>Partners</a:t>
            </a:r>
            <a:endParaRPr lang="en-US" sz="3600" dirty="0">
              <a:effectLst>
                <a:outerShdw blurRad="38100" dist="38100" dir="2700000" algn="tl">
                  <a:srgbClr val="000000">
                    <a:alpha val="43137"/>
                  </a:srgbClr>
                </a:outerShdw>
              </a:effectLst>
            </a:endParaRPr>
          </a:p>
        </p:txBody>
      </p:sp>
      <p:sp>
        <p:nvSpPr>
          <p:cNvPr id="4" name="Picture Placeholder 3"/>
          <p:cNvSpPr>
            <a:spLocks noGrp="1"/>
          </p:cNvSpPr>
          <p:nvPr>
            <p:ph type="pic" sz="quarter" idx="13"/>
          </p:nvPr>
        </p:nvSpPr>
        <p:spPr>
          <a:xfrm>
            <a:off x="1333500" y="2219325"/>
            <a:ext cx="2743200" cy="1209675"/>
          </a:xfrm>
        </p:spPr>
        <p:txBody>
          <a:bodyPr/>
          <a:lstStyle/>
          <a:p>
            <a:endParaRPr lang="en-US"/>
          </a:p>
        </p:txBody>
      </p:sp>
      <p:sp>
        <p:nvSpPr>
          <p:cNvPr id="7" name="Picture Placeholder 3"/>
          <p:cNvSpPr>
            <a:spLocks noGrp="1"/>
          </p:cNvSpPr>
          <p:nvPr>
            <p:ph type="pic" sz="quarter" idx="14"/>
          </p:nvPr>
        </p:nvSpPr>
        <p:spPr>
          <a:xfrm>
            <a:off x="4724400" y="2219325"/>
            <a:ext cx="2743200" cy="1209675"/>
          </a:xfrm>
        </p:spPr>
        <p:txBody>
          <a:bodyPr/>
          <a:lstStyle/>
          <a:p>
            <a:endParaRPr lang="en-US"/>
          </a:p>
        </p:txBody>
      </p:sp>
      <p:sp>
        <p:nvSpPr>
          <p:cNvPr id="8" name="Picture Placeholder 3"/>
          <p:cNvSpPr>
            <a:spLocks noGrp="1"/>
          </p:cNvSpPr>
          <p:nvPr>
            <p:ph type="pic" sz="quarter" idx="15"/>
          </p:nvPr>
        </p:nvSpPr>
        <p:spPr>
          <a:xfrm>
            <a:off x="8115300" y="2219325"/>
            <a:ext cx="2743200" cy="1209675"/>
          </a:xfrm>
        </p:spPr>
        <p:txBody>
          <a:bodyPr/>
          <a:lstStyle/>
          <a:p>
            <a:endParaRPr lang="en-US"/>
          </a:p>
        </p:txBody>
      </p:sp>
      <p:sp>
        <p:nvSpPr>
          <p:cNvPr id="9" name="Picture Placeholder 3"/>
          <p:cNvSpPr>
            <a:spLocks noGrp="1"/>
          </p:cNvSpPr>
          <p:nvPr>
            <p:ph type="pic" sz="quarter" idx="16"/>
          </p:nvPr>
        </p:nvSpPr>
        <p:spPr>
          <a:xfrm>
            <a:off x="1333500" y="3840761"/>
            <a:ext cx="2743200" cy="1209675"/>
          </a:xfrm>
        </p:spPr>
        <p:txBody>
          <a:bodyPr/>
          <a:lstStyle/>
          <a:p>
            <a:endParaRPr lang="en-US"/>
          </a:p>
        </p:txBody>
      </p:sp>
      <p:sp>
        <p:nvSpPr>
          <p:cNvPr id="10" name="Picture Placeholder 3"/>
          <p:cNvSpPr>
            <a:spLocks noGrp="1"/>
          </p:cNvSpPr>
          <p:nvPr>
            <p:ph type="pic" sz="quarter" idx="17"/>
          </p:nvPr>
        </p:nvSpPr>
        <p:spPr>
          <a:xfrm>
            <a:off x="4724400" y="3840761"/>
            <a:ext cx="2743200" cy="1209675"/>
          </a:xfrm>
        </p:spPr>
        <p:txBody>
          <a:bodyPr/>
          <a:lstStyle/>
          <a:p>
            <a:endParaRPr lang="en-US"/>
          </a:p>
        </p:txBody>
      </p:sp>
      <p:sp>
        <p:nvSpPr>
          <p:cNvPr id="11" name="Picture Placeholder 3"/>
          <p:cNvSpPr>
            <a:spLocks noGrp="1"/>
          </p:cNvSpPr>
          <p:nvPr>
            <p:ph type="pic" sz="quarter" idx="18"/>
          </p:nvPr>
        </p:nvSpPr>
        <p:spPr>
          <a:xfrm>
            <a:off x="8115300" y="3840761"/>
            <a:ext cx="2743200" cy="1209675"/>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ela">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3" name="Table Placeholder 2"/>
          <p:cNvSpPr>
            <a:spLocks noGrp="1"/>
          </p:cNvSpPr>
          <p:nvPr>
            <p:ph type="tbl" sz="quarter" idx="13"/>
          </p:nvPr>
        </p:nvSpPr>
        <p:spPr>
          <a:xfrm>
            <a:off x="809625" y="1567543"/>
            <a:ext cx="10267950" cy="4023632"/>
          </a:xfrm>
        </p:spPr>
        <p:txBody>
          <a:body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Teksti 2">
    <p:spTree>
      <p:nvGrpSpPr>
        <p:cNvPr id="1" name=""/>
        <p:cNvGrpSpPr/>
        <p:nvPr/>
      </p:nvGrpSpPr>
      <p:grpSpPr>
        <a:xfrm>
          <a:off x="0" y="0"/>
          <a:ext cx="0" cy="0"/>
          <a:chOff x="0" y="0"/>
          <a:chExt cx="0" cy="0"/>
        </a:xfrm>
      </p:grpSpPr>
      <p:sp>
        <p:nvSpPr>
          <p:cNvPr id="2" name="Title 1"/>
          <p:cNvSpPr>
            <a:spLocks noGrp="1"/>
          </p:cNvSpPr>
          <p:nvPr>
            <p:ph type="title"/>
          </p:nvPr>
        </p:nvSpPr>
        <p:spPr>
          <a:xfrm>
            <a:off x="839788" y="1629682"/>
            <a:ext cx="3932237" cy="979714"/>
          </a:xfrm>
        </p:spPr>
        <p:txBody>
          <a:bodyPr anchor="b"/>
          <a:lstStyle>
            <a:lvl1pPr>
              <a:defRPr sz="3200"/>
            </a:lvl1pPr>
          </a:lstStyle>
          <a:p>
            <a:r>
              <a:rPr lang="en-GB" dirty="0"/>
              <a:t>Click to edit Master title style</a:t>
            </a:r>
            <a:endParaRPr lang="en-US" dirty="0"/>
          </a:p>
        </p:txBody>
      </p:sp>
      <p:sp>
        <p:nvSpPr>
          <p:cNvPr id="3" name="Content Placeholder 2"/>
          <p:cNvSpPr>
            <a:spLocks noGrp="1"/>
          </p:cNvSpPr>
          <p:nvPr>
            <p:ph idx="1"/>
          </p:nvPr>
        </p:nvSpPr>
        <p:spPr>
          <a:xfrm>
            <a:off x="5183188" y="1629682"/>
            <a:ext cx="6172200" cy="423136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4" name="Text Placeholder 3"/>
          <p:cNvSpPr>
            <a:spLocks noGrp="1"/>
          </p:cNvSpPr>
          <p:nvPr>
            <p:ph type="body" sz="half" idx="2"/>
          </p:nvPr>
        </p:nvSpPr>
        <p:spPr>
          <a:xfrm>
            <a:off x="839788" y="2667000"/>
            <a:ext cx="3932237" cy="3201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8" name="Footer Placeholder 4"/>
          <p:cNvSpPr>
            <a:spLocks noGrp="1"/>
          </p:cNvSpPr>
          <p:nvPr>
            <p:ph type="ftr" sz="quarter" idx="11"/>
          </p:nvPr>
        </p:nvSpPr>
        <p:spPr>
          <a:xfrm>
            <a:off x="1194117" y="6329385"/>
            <a:ext cx="6960532" cy="365126"/>
          </a:xfrm>
        </p:spPr>
        <p:txBody>
          <a:bodyPr/>
          <a:lstStyle/>
          <a:p>
            <a:endParaRPr lang="en-US" dirty="0"/>
          </a:p>
        </p:txBody>
      </p:sp>
      <p:sp>
        <p:nvSpPr>
          <p:cNvPr id="9"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Teksti &amp; Slika">
    <p:spTree>
      <p:nvGrpSpPr>
        <p:cNvPr id="1" name=""/>
        <p:cNvGrpSpPr/>
        <p:nvPr/>
      </p:nvGrpSpPr>
      <p:grpSpPr>
        <a:xfrm>
          <a:off x="0" y="0"/>
          <a:ext cx="0" cy="0"/>
          <a:chOff x="0" y="0"/>
          <a:chExt cx="0" cy="0"/>
        </a:xfrm>
      </p:grpSpPr>
      <p:sp>
        <p:nvSpPr>
          <p:cNvPr id="2" name="Title 1"/>
          <p:cNvSpPr>
            <a:spLocks noGrp="1"/>
          </p:cNvSpPr>
          <p:nvPr>
            <p:ph type="title"/>
          </p:nvPr>
        </p:nvSpPr>
        <p:spPr>
          <a:xfrm>
            <a:off x="839788" y="1629681"/>
            <a:ext cx="3932237" cy="1069975"/>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1629681"/>
            <a:ext cx="6172200" cy="423136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808514"/>
            <a:ext cx="3932237" cy="30604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8" name="Footer Placeholder 4"/>
          <p:cNvSpPr>
            <a:spLocks noGrp="1"/>
          </p:cNvSpPr>
          <p:nvPr>
            <p:ph type="ftr" sz="quarter" idx="11"/>
          </p:nvPr>
        </p:nvSpPr>
        <p:spPr>
          <a:xfrm>
            <a:off x="1194117" y="6329385"/>
            <a:ext cx="6960532" cy="365126"/>
          </a:xfrm>
        </p:spPr>
        <p:txBody>
          <a:bodyPr/>
          <a:lstStyle/>
          <a:p>
            <a:endParaRPr lang="en-US" dirty="0"/>
          </a:p>
        </p:txBody>
      </p:sp>
      <p:sp>
        <p:nvSpPr>
          <p:cNvPr id="9"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kni slika &amp; Teksti">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10" name="Text Placeholder 9"/>
          <p:cNvSpPr>
            <a:spLocks noGrp="1"/>
          </p:cNvSpPr>
          <p:nvPr>
            <p:ph type="body" sz="quarter" idx="13"/>
          </p:nvPr>
        </p:nvSpPr>
        <p:spPr>
          <a:xfrm>
            <a:off x="3687580" y="1510532"/>
            <a:ext cx="7615004" cy="3836935"/>
          </a:xfrm>
        </p:spPr>
        <p:txBody>
          <a:bodyPr/>
          <a:lstStyle>
            <a:lvl1pPr marL="0" indent="0">
              <a:buNone/>
              <a:defRPr/>
            </a:lvl1pPr>
          </a:lstStyle>
          <a:p>
            <a:pPr lvl="0"/>
            <a:endParaRPr lang="en-US" dirty="0"/>
          </a:p>
        </p:txBody>
      </p:sp>
      <p:sp>
        <p:nvSpPr>
          <p:cNvPr id="11" name="Document 10"/>
          <p:cNvSpPr/>
          <p:nvPr userDrawn="1"/>
        </p:nvSpPr>
        <p:spPr>
          <a:xfrm rot="16200000" flipH="1">
            <a:off x="-1329244" y="2360478"/>
            <a:ext cx="5685065" cy="342953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838 w 22438"/>
              <a:gd name="connsiteY0-2" fmla="*/ 0 h 17322"/>
              <a:gd name="connsiteX1-3" fmla="*/ 22438 w 22438"/>
              <a:gd name="connsiteY1-4" fmla="*/ 0 h 17322"/>
              <a:gd name="connsiteX2-5" fmla="*/ 22438 w 22438"/>
              <a:gd name="connsiteY2-6" fmla="*/ 17322 h 17322"/>
              <a:gd name="connsiteX3-7" fmla="*/ 0 w 22438"/>
              <a:gd name="connsiteY3-8" fmla="*/ 10364 h 17322"/>
              <a:gd name="connsiteX4-9" fmla="*/ 838 w 22438"/>
              <a:gd name="connsiteY4-10" fmla="*/ 0 h 17322"/>
              <a:gd name="connsiteX0-11" fmla="*/ 838 w 22438"/>
              <a:gd name="connsiteY0-12" fmla="*/ 0 h 17456"/>
              <a:gd name="connsiteX1-13" fmla="*/ 22438 w 22438"/>
              <a:gd name="connsiteY1-14" fmla="*/ 0 h 17456"/>
              <a:gd name="connsiteX2-15" fmla="*/ 22438 w 22438"/>
              <a:gd name="connsiteY2-16" fmla="*/ 17322 h 17456"/>
              <a:gd name="connsiteX3-17" fmla="*/ 0 w 22438"/>
              <a:gd name="connsiteY3-18" fmla="*/ 10364 h 17456"/>
              <a:gd name="connsiteX4-19" fmla="*/ 838 w 22438"/>
              <a:gd name="connsiteY4-20" fmla="*/ 0 h 17456"/>
              <a:gd name="connsiteX0-21" fmla="*/ 153 w 22438"/>
              <a:gd name="connsiteY0-22" fmla="*/ 0 h 17456"/>
              <a:gd name="connsiteX1-23" fmla="*/ 22438 w 22438"/>
              <a:gd name="connsiteY1-24" fmla="*/ 0 h 17456"/>
              <a:gd name="connsiteX2-25" fmla="*/ 22438 w 22438"/>
              <a:gd name="connsiteY2-26" fmla="*/ 17322 h 17456"/>
              <a:gd name="connsiteX3-27" fmla="*/ 0 w 22438"/>
              <a:gd name="connsiteY3-28" fmla="*/ 10364 h 17456"/>
              <a:gd name="connsiteX4-29" fmla="*/ 153 w 22438"/>
              <a:gd name="connsiteY4-30" fmla="*/ 0 h 17456"/>
              <a:gd name="connsiteX0-31" fmla="*/ 264 w 22549"/>
              <a:gd name="connsiteY0-32" fmla="*/ 0 h 17456"/>
              <a:gd name="connsiteX1-33" fmla="*/ 22549 w 22549"/>
              <a:gd name="connsiteY1-34" fmla="*/ 0 h 17456"/>
              <a:gd name="connsiteX2-35" fmla="*/ 22549 w 22549"/>
              <a:gd name="connsiteY2-36" fmla="*/ 17322 h 17456"/>
              <a:gd name="connsiteX3-37" fmla="*/ 111 w 22549"/>
              <a:gd name="connsiteY3-38" fmla="*/ 10364 h 17456"/>
              <a:gd name="connsiteX4-39" fmla="*/ 264 w 22549"/>
              <a:gd name="connsiteY4-40" fmla="*/ 0 h 17456"/>
              <a:gd name="connsiteX0-41" fmla="*/ 26 w 22311"/>
              <a:gd name="connsiteY0-42" fmla="*/ 0 h 18327"/>
              <a:gd name="connsiteX1-43" fmla="*/ 22311 w 22311"/>
              <a:gd name="connsiteY1-44" fmla="*/ 0 h 18327"/>
              <a:gd name="connsiteX2-45" fmla="*/ 22311 w 22311"/>
              <a:gd name="connsiteY2-46" fmla="*/ 17322 h 18327"/>
              <a:gd name="connsiteX3-47" fmla="*/ 2072 w 22311"/>
              <a:gd name="connsiteY3-48" fmla="*/ 12840 h 18327"/>
              <a:gd name="connsiteX4-49" fmla="*/ 26 w 22311"/>
              <a:gd name="connsiteY4-50" fmla="*/ 0 h 18327"/>
              <a:gd name="connsiteX0-51" fmla="*/ 118 w 22403"/>
              <a:gd name="connsiteY0-52" fmla="*/ 0 h 18327"/>
              <a:gd name="connsiteX1-53" fmla="*/ 22403 w 22403"/>
              <a:gd name="connsiteY1-54" fmla="*/ 0 h 18327"/>
              <a:gd name="connsiteX2-55" fmla="*/ 22403 w 22403"/>
              <a:gd name="connsiteY2-56" fmla="*/ 17322 h 18327"/>
              <a:gd name="connsiteX3-57" fmla="*/ 2164 w 22403"/>
              <a:gd name="connsiteY3-58" fmla="*/ 12840 h 18327"/>
              <a:gd name="connsiteX4-59" fmla="*/ 118 w 22403"/>
              <a:gd name="connsiteY4-60" fmla="*/ 0 h 18327"/>
              <a:gd name="connsiteX0-61" fmla="*/ 118 w 22403"/>
              <a:gd name="connsiteY0-62" fmla="*/ 0 h 17322"/>
              <a:gd name="connsiteX1-63" fmla="*/ 22403 w 22403"/>
              <a:gd name="connsiteY1-64" fmla="*/ 0 h 17322"/>
              <a:gd name="connsiteX2-65" fmla="*/ 22403 w 22403"/>
              <a:gd name="connsiteY2-66" fmla="*/ 17322 h 17322"/>
              <a:gd name="connsiteX3-67" fmla="*/ 2164 w 22403"/>
              <a:gd name="connsiteY3-68" fmla="*/ 12840 h 17322"/>
              <a:gd name="connsiteX4-69" fmla="*/ 118 w 22403"/>
              <a:gd name="connsiteY4-70" fmla="*/ 0 h 17322"/>
              <a:gd name="connsiteX0-71" fmla="*/ 564 w 22849"/>
              <a:gd name="connsiteY0-72" fmla="*/ 0 h 25468"/>
              <a:gd name="connsiteX1-73" fmla="*/ 22849 w 22849"/>
              <a:gd name="connsiteY1-74" fmla="*/ 0 h 25468"/>
              <a:gd name="connsiteX2-75" fmla="*/ 22849 w 22849"/>
              <a:gd name="connsiteY2-76" fmla="*/ 17322 h 25468"/>
              <a:gd name="connsiteX3-77" fmla="*/ 1362 w 22849"/>
              <a:gd name="connsiteY3-78" fmla="*/ 25468 h 25468"/>
              <a:gd name="connsiteX4-79" fmla="*/ 564 w 22849"/>
              <a:gd name="connsiteY4-80" fmla="*/ 0 h 25468"/>
              <a:gd name="connsiteX0-81" fmla="*/ 564 w 22849"/>
              <a:gd name="connsiteY0-82" fmla="*/ 0 h 27240"/>
              <a:gd name="connsiteX1-83" fmla="*/ 22849 w 22849"/>
              <a:gd name="connsiteY1-84" fmla="*/ 0 h 27240"/>
              <a:gd name="connsiteX2-85" fmla="*/ 22849 w 22849"/>
              <a:gd name="connsiteY2-86" fmla="*/ 17322 h 27240"/>
              <a:gd name="connsiteX3-87" fmla="*/ 1362 w 22849"/>
              <a:gd name="connsiteY3-88" fmla="*/ 25468 h 27240"/>
              <a:gd name="connsiteX4-89" fmla="*/ 564 w 22849"/>
              <a:gd name="connsiteY4-90" fmla="*/ 0 h 27240"/>
              <a:gd name="connsiteX0-91" fmla="*/ 564 w 23027"/>
              <a:gd name="connsiteY0-92" fmla="*/ 0 h 27229"/>
              <a:gd name="connsiteX1-93" fmla="*/ 22849 w 23027"/>
              <a:gd name="connsiteY1-94" fmla="*/ 0 h 27229"/>
              <a:gd name="connsiteX2-95" fmla="*/ 23027 w 23027"/>
              <a:gd name="connsiteY2-96" fmla="*/ 17198 h 27229"/>
              <a:gd name="connsiteX3-97" fmla="*/ 1362 w 23027"/>
              <a:gd name="connsiteY3-98" fmla="*/ 25468 h 27229"/>
              <a:gd name="connsiteX4-99" fmla="*/ 564 w 23027"/>
              <a:gd name="connsiteY4-100" fmla="*/ 0 h 27229"/>
              <a:gd name="connsiteX0-101" fmla="*/ 564 w 23027"/>
              <a:gd name="connsiteY0-102" fmla="*/ 0 h 26511"/>
              <a:gd name="connsiteX1-103" fmla="*/ 22849 w 23027"/>
              <a:gd name="connsiteY1-104" fmla="*/ 0 h 26511"/>
              <a:gd name="connsiteX2-105" fmla="*/ 23027 w 23027"/>
              <a:gd name="connsiteY2-106" fmla="*/ 17198 h 26511"/>
              <a:gd name="connsiteX3-107" fmla="*/ 1362 w 23027"/>
              <a:gd name="connsiteY3-108" fmla="*/ 25468 h 26511"/>
              <a:gd name="connsiteX4-109" fmla="*/ 564 w 23027"/>
              <a:gd name="connsiteY4-110" fmla="*/ 0 h 26511"/>
              <a:gd name="connsiteX0-111" fmla="*/ 564 w 23027"/>
              <a:gd name="connsiteY0-112" fmla="*/ 0 h 26417"/>
              <a:gd name="connsiteX1-113" fmla="*/ 22849 w 23027"/>
              <a:gd name="connsiteY1-114" fmla="*/ 0 h 26417"/>
              <a:gd name="connsiteX2-115" fmla="*/ 23027 w 23027"/>
              <a:gd name="connsiteY2-116" fmla="*/ 17198 h 26417"/>
              <a:gd name="connsiteX3-117" fmla="*/ 1362 w 23027"/>
              <a:gd name="connsiteY3-118" fmla="*/ 25468 h 26417"/>
              <a:gd name="connsiteX4-119" fmla="*/ 564 w 23027"/>
              <a:gd name="connsiteY4-120" fmla="*/ 0 h 26417"/>
              <a:gd name="connsiteX0-121" fmla="*/ 11 w 22474"/>
              <a:gd name="connsiteY0-122" fmla="*/ 0 h 26417"/>
              <a:gd name="connsiteX1-123" fmla="*/ 22296 w 22474"/>
              <a:gd name="connsiteY1-124" fmla="*/ 0 h 26417"/>
              <a:gd name="connsiteX2-125" fmla="*/ 22474 w 22474"/>
              <a:gd name="connsiteY2-126" fmla="*/ 17198 h 26417"/>
              <a:gd name="connsiteX3-127" fmla="*/ 809 w 22474"/>
              <a:gd name="connsiteY3-128" fmla="*/ 25468 h 26417"/>
              <a:gd name="connsiteX4-129" fmla="*/ 11 w 22474"/>
              <a:gd name="connsiteY4-130" fmla="*/ 0 h 26417"/>
              <a:gd name="connsiteX0-131" fmla="*/ 16 w 22479"/>
              <a:gd name="connsiteY0-132" fmla="*/ 0 h 26417"/>
              <a:gd name="connsiteX1-133" fmla="*/ 22301 w 22479"/>
              <a:gd name="connsiteY1-134" fmla="*/ 0 h 26417"/>
              <a:gd name="connsiteX2-135" fmla="*/ 22479 w 22479"/>
              <a:gd name="connsiteY2-136" fmla="*/ 17198 h 26417"/>
              <a:gd name="connsiteX3-137" fmla="*/ 814 w 22479"/>
              <a:gd name="connsiteY3-138" fmla="*/ 25468 h 26417"/>
              <a:gd name="connsiteX4-139" fmla="*/ 16 w 22479"/>
              <a:gd name="connsiteY4-140" fmla="*/ 0 h 26417"/>
              <a:gd name="connsiteX0-141" fmla="*/ 16 w 22538"/>
              <a:gd name="connsiteY0-142" fmla="*/ 2715 h 28802"/>
              <a:gd name="connsiteX1-143" fmla="*/ 22301 w 22538"/>
              <a:gd name="connsiteY1-144" fmla="*/ 2715 h 28802"/>
              <a:gd name="connsiteX2-145" fmla="*/ 22538 w 22538"/>
              <a:gd name="connsiteY2-146" fmla="*/ 2705 h 28802"/>
              <a:gd name="connsiteX3-147" fmla="*/ 814 w 22538"/>
              <a:gd name="connsiteY3-148" fmla="*/ 28183 h 28802"/>
              <a:gd name="connsiteX4-149" fmla="*/ 16 w 22538"/>
              <a:gd name="connsiteY4-150" fmla="*/ 2715 h 28802"/>
              <a:gd name="connsiteX0-151" fmla="*/ 16 w 22538"/>
              <a:gd name="connsiteY0-152" fmla="*/ 1664 h 28324"/>
              <a:gd name="connsiteX1-153" fmla="*/ 22301 w 22538"/>
              <a:gd name="connsiteY1-154" fmla="*/ 1664 h 28324"/>
              <a:gd name="connsiteX2-155" fmla="*/ 22538 w 22538"/>
              <a:gd name="connsiteY2-156" fmla="*/ 1654 h 28324"/>
              <a:gd name="connsiteX3-157" fmla="*/ 814 w 22538"/>
              <a:gd name="connsiteY3-158" fmla="*/ 27132 h 28324"/>
              <a:gd name="connsiteX4-159" fmla="*/ 16 w 22538"/>
              <a:gd name="connsiteY4-160" fmla="*/ 1664 h 2832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538" h="28324">
                <a:moveTo>
                  <a:pt x="16" y="1664"/>
                </a:moveTo>
                <a:lnTo>
                  <a:pt x="22301" y="1664"/>
                </a:lnTo>
                <a:cubicBezTo>
                  <a:pt x="22360" y="7397"/>
                  <a:pt x="22479" y="-4079"/>
                  <a:pt x="22538" y="1654"/>
                </a:cubicBezTo>
                <a:cubicBezTo>
                  <a:pt x="14293" y="12425"/>
                  <a:pt x="24300" y="33558"/>
                  <a:pt x="814" y="27132"/>
                </a:cubicBezTo>
                <a:cubicBezTo>
                  <a:pt x="3054" y="12287"/>
                  <a:pt x="-263" y="5119"/>
                  <a:pt x="16" y="1664"/>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4"/>
          </p:nvPr>
        </p:nvSpPr>
        <p:spPr>
          <a:xfrm>
            <a:off x="539750" y="2068513"/>
            <a:ext cx="1828800" cy="1828800"/>
          </a:xfrm>
        </p:spPr>
        <p:txBody>
          <a:bodyPr/>
          <a:lstStyle/>
          <a:p>
            <a:endParaRPr lang="en-US"/>
          </a:p>
        </p:txBody>
      </p:sp>
      <p:sp>
        <p:nvSpPr>
          <p:cNvPr id="6" name="Text Placeholder 5"/>
          <p:cNvSpPr>
            <a:spLocks noGrp="1"/>
          </p:cNvSpPr>
          <p:nvPr>
            <p:ph type="body" sz="quarter" idx="15" hasCustomPrompt="1"/>
          </p:nvPr>
        </p:nvSpPr>
        <p:spPr>
          <a:xfrm>
            <a:off x="539750" y="4092575"/>
            <a:ext cx="1828800" cy="854075"/>
          </a:xfrm>
        </p:spPr>
        <p:txBody>
          <a:bodyPr>
            <a:normAutofit/>
          </a:bodyPr>
          <a:lstStyle>
            <a:lvl1pPr marL="0" indent="0">
              <a:buNone/>
              <a:defRPr sz="1400"/>
            </a:lvl1pPr>
          </a:lstStyle>
          <a:p>
            <a:pPr lvl="0"/>
            <a:r>
              <a:rPr lang="en-US" dirty="0"/>
              <a:t>Name of t</a:t>
            </a:r>
            <a:r>
              <a:rPr lang="en-GB" dirty="0"/>
              <a:t>he</a:t>
            </a:r>
            <a:r>
              <a:rPr lang="en-US" dirty="0"/>
              <a:t> author</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uj tekstija">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10" name="Text Placeholder 9"/>
          <p:cNvSpPr>
            <a:spLocks noGrp="1"/>
          </p:cNvSpPr>
          <p:nvPr>
            <p:ph type="body" sz="quarter" idx="13"/>
          </p:nvPr>
        </p:nvSpPr>
        <p:spPr>
          <a:xfrm>
            <a:off x="564530" y="1837848"/>
            <a:ext cx="4577096" cy="3836935"/>
          </a:xfrm>
          <a:solidFill>
            <a:schemeClr val="accent1">
              <a:alpha val="30000"/>
            </a:schemeClr>
          </a:solidFill>
        </p:spPr>
        <p:txBody>
          <a:bodyPr/>
          <a:lstStyle>
            <a:lvl1pPr marL="0" indent="0">
              <a:buNone/>
              <a:defRPr/>
            </a:lvl1pPr>
          </a:lstStyle>
          <a:p>
            <a:pPr lvl="0"/>
            <a:endParaRPr lang="en-US" dirty="0"/>
          </a:p>
        </p:txBody>
      </p:sp>
      <p:sp>
        <p:nvSpPr>
          <p:cNvPr id="2" name="Text Placeholder 9"/>
          <p:cNvSpPr>
            <a:spLocks noGrp="1"/>
          </p:cNvSpPr>
          <p:nvPr>
            <p:ph type="body" sz="quarter" idx="14"/>
          </p:nvPr>
        </p:nvSpPr>
        <p:spPr>
          <a:xfrm>
            <a:off x="6691184" y="1510532"/>
            <a:ext cx="4577096" cy="3836935"/>
          </a:xfrm>
          <a:solidFill>
            <a:schemeClr val="accent2">
              <a:alpha val="30000"/>
            </a:schemeClr>
          </a:solidFill>
        </p:spPr>
        <p:txBody>
          <a:bodyPr/>
          <a:lstStyle>
            <a:lvl1pPr marL="0" indent="0">
              <a:buNone/>
              <a:defRPr/>
            </a:lvl1pPr>
          </a:lstStyle>
          <a:p>
            <a:pPr lvl="0"/>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aslov &amp; Teksti &amp; Grafika">
    <p:spTree>
      <p:nvGrpSpPr>
        <p:cNvPr id="1" name=""/>
        <p:cNvGrpSpPr/>
        <p:nvPr/>
      </p:nvGrpSpPr>
      <p:grpSpPr>
        <a:xfrm>
          <a:off x="0" y="0"/>
          <a:ext cx="0" cy="0"/>
          <a:chOff x="0" y="0"/>
          <a:chExt cx="0" cy="0"/>
        </a:xfrm>
      </p:grpSpPr>
      <p:sp>
        <p:nvSpPr>
          <p:cNvPr id="2" name="Title 1"/>
          <p:cNvSpPr>
            <a:spLocks noGrp="1"/>
          </p:cNvSpPr>
          <p:nvPr>
            <p:ph type="title"/>
          </p:nvPr>
        </p:nvSpPr>
        <p:spPr>
          <a:xfrm>
            <a:off x="2563318" y="1420497"/>
            <a:ext cx="8790482" cy="836249"/>
          </a:xfrm>
        </p:spPr>
        <p:txBody>
          <a:bodyPr/>
          <a:lstStyle/>
          <a:p>
            <a:r>
              <a:rPr lang="en-GB" dirty="0"/>
              <a:t>Click to edit Master title style</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10" name="Text Placeholder 9"/>
          <p:cNvSpPr>
            <a:spLocks noGrp="1"/>
          </p:cNvSpPr>
          <p:nvPr>
            <p:ph type="body" sz="quarter" idx="13"/>
          </p:nvPr>
        </p:nvSpPr>
        <p:spPr>
          <a:xfrm>
            <a:off x="2563318" y="2264229"/>
            <a:ext cx="8365032" cy="3491993"/>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11" name="Document 10"/>
          <p:cNvSpPr/>
          <p:nvPr userDrawn="1"/>
        </p:nvSpPr>
        <p:spPr>
          <a:xfrm rot="16200000" flipH="1">
            <a:off x="-1776810" y="2983798"/>
            <a:ext cx="5651013" cy="209739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838 w 22438"/>
              <a:gd name="connsiteY0-2" fmla="*/ 0 h 17322"/>
              <a:gd name="connsiteX1-3" fmla="*/ 22438 w 22438"/>
              <a:gd name="connsiteY1-4" fmla="*/ 0 h 17322"/>
              <a:gd name="connsiteX2-5" fmla="*/ 22438 w 22438"/>
              <a:gd name="connsiteY2-6" fmla="*/ 17322 h 17322"/>
              <a:gd name="connsiteX3-7" fmla="*/ 0 w 22438"/>
              <a:gd name="connsiteY3-8" fmla="*/ 10364 h 17322"/>
              <a:gd name="connsiteX4-9" fmla="*/ 838 w 22438"/>
              <a:gd name="connsiteY4-10" fmla="*/ 0 h 17322"/>
              <a:gd name="connsiteX0-11" fmla="*/ 838 w 22438"/>
              <a:gd name="connsiteY0-12" fmla="*/ 0 h 17456"/>
              <a:gd name="connsiteX1-13" fmla="*/ 22438 w 22438"/>
              <a:gd name="connsiteY1-14" fmla="*/ 0 h 17456"/>
              <a:gd name="connsiteX2-15" fmla="*/ 22438 w 22438"/>
              <a:gd name="connsiteY2-16" fmla="*/ 17322 h 17456"/>
              <a:gd name="connsiteX3-17" fmla="*/ 0 w 22438"/>
              <a:gd name="connsiteY3-18" fmla="*/ 10364 h 17456"/>
              <a:gd name="connsiteX4-19" fmla="*/ 838 w 22438"/>
              <a:gd name="connsiteY4-20" fmla="*/ 0 h 17456"/>
              <a:gd name="connsiteX0-21" fmla="*/ 153 w 22438"/>
              <a:gd name="connsiteY0-22" fmla="*/ 0 h 17456"/>
              <a:gd name="connsiteX1-23" fmla="*/ 22438 w 22438"/>
              <a:gd name="connsiteY1-24" fmla="*/ 0 h 17456"/>
              <a:gd name="connsiteX2-25" fmla="*/ 22438 w 22438"/>
              <a:gd name="connsiteY2-26" fmla="*/ 17322 h 17456"/>
              <a:gd name="connsiteX3-27" fmla="*/ 0 w 22438"/>
              <a:gd name="connsiteY3-28" fmla="*/ 10364 h 17456"/>
              <a:gd name="connsiteX4-29" fmla="*/ 153 w 22438"/>
              <a:gd name="connsiteY4-30" fmla="*/ 0 h 17456"/>
              <a:gd name="connsiteX0-31" fmla="*/ 264 w 22549"/>
              <a:gd name="connsiteY0-32" fmla="*/ 0 h 17456"/>
              <a:gd name="connsiteX1-33" fmla="*/ 22549 w 22549"/>
              <a:gd name="connsiteY1-34" fmla="*/ 0 h 17456"/>
              <a:gd name="connsiteX2-35" fmla="*/ 22549 w 22549"/>
              <a:gd name="connsiteY2-36" fmla="*/ 17322 h 17456"/>
              <a:gd name="connsiteX3-37" fmla="*/ 111 w 22549"/>
              <a:gd name="connsiteY3-38" fmla="*/ 10364 h 17456"/>
              <a:gd name="connsiteX4-39" fmla="*/ 264 w 22549"/>
              <a:gd name="connsiteY4-40" fmla="*/ 0 h 17456"/>
              <a:gd name="connsiteX0-41" fmla="*/ 26 w 22311"/>
              <a:gd name="connsiteY0-42" fmla="*/ 0 h 18327"/>
              <a:gd name="connsiteX1-43" fmla="*/ 22311 w 22311"/>
              <a:gd name="connsiteY1-44" fmla="*/ 0 h 18327"/>
              <a:gd name="connsiteX2-45" fmla="*/ 22311 w 22311"/>
              <a:gd name="connsiteY2-46" fmla="*/ 17322 h 18327"/>
              <a:gd name="connsiteX3-47" fmla="*/ 2072 w 22311"/>
              <a:gd name="connsiteY3-48" fmla="*/ 12840 h 18327"/>
              <a:gd name="connsiteX4-49" fmla="*/ 26 w 22311"/>
              <a:gd name="connsiteY4-50" fmla="*/ 0 h 18327"/>
              <a:gd name="connsiteX0-51" fmla="*/ 118 w 22403"/>
              <a:gd name="connsiteY0-52" fmla="*/ 0 h 18327"/>
              <a:gd name="connsiteX1-53" fmla="*/ 22403 w 22403"/>
              <a:gd name="connsiteY1-54" fmla="*/ 0 h 18327"/>
              <a:gd name="connsiteX2-55" fmla="*/ 22403 w 22403"/>
              <a:gd name="connsiteY2-56" fmla="*/ 17322 h 18327"/>
              <a:gd name="connsiteX3-57" fmla="*/ 2164 w 22403"/>
              <a:gd name="connsiteY3-58" fmla="*/ 12840 h 18327"/>
              <a:gd name="connsiteX4-59" fmla="*/ 118 w 22403"/>
              <a:gd name="connsiteY4-60" fmla="*/ 0 h 18327"/>
              <a:gd name="connsiteX0-61" fmla="*/ 118 w 22403"/>
              <a:gd name="connsiteY0-62" fmla="*/ 0 h 17322"/>
              <a:gd name="connsiteX1-63" fmla="*/ 22403 w 22403"/>
              <a:gd name="connsiteY1-64" fmla="*/ 0 h 17322"/>
              <a:gd name="connsiteX2-65" fmla="*/ 22403 w 22403"/>
              <a:gd name="connsiteY2-66" fmla="*/ 17322 h 17322"/>
              <a:gd name="connsiteX3-67" fmla="*/ 2164 w 22403"/>
              <a:gd name="connsiteY3-68" fmla="*/ 12840 h 17322"/>
              <a:gd name="connsiteX4-69" fmla="*/ 118 w 22403"/>
              <a:gd name="connsiteY4-70" fmla="*/ 0 h 173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403" h="17322">
                <a:moveTo>
                  <a:pt x="118" y="0"/>
                </a:moveTo>
                <a:lnTo>
                  <a:pt x="22403" y="0"/>
                </a:lnTo>
                <a:lnTo>
                  <a:pt x="22403" y="17322"/>
                </a:lnTo>
                <a:cubicBezTo>
                  <a:pt x="11603" y="17322"/>
                  <a:pt x="10496" y="12457"/>
                  <a:pt x="2164" y="12840"/>
                </a:cubicBezTo>
                <a:cubicBezTo>
                  <a:pt x="-112" y="7651"/>
                  <a:pt x="-161" y="3455"/>
                  <a:pt x="118"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p:cNvSpPr>
            <a:spLocks noGrp="1"/>
          </p:cNvSpPr>
          <p:nvPr>
            <p:ph type="body" sz="quarter" idx="14" hasCustomPrompt="1"/>
          </p:nvPr>
        </p:nvSpPr>
        <p:spPr>
          <a:xfrm>
            <a:off x="285450" y="1690688"/>
            <a:ext cx="1105499" cy="1814512"/>
          </a:xfrm>
        </p:spPr>
        <p:txBody>
          <a:bodyPr>
            <a:normAutofit/>
          </a:bodyPr>
          <a:lstStyle>
            <a:lvl1pPr marL="0" indent="0">
              <a:buNone/>
              <a:defRPr sz="8000" b="1" cap="none" spc="0">
                <a:ln w="10160">
                  <a:solidFill>
                    <a:schemeClr val="accent5"/>
                  </a:solidFill>
                  <a:prstDash val="solid"/>
                </a:ln>
                <a:solidFill>
                  <a:srgbClr val="FFFFFF"/>
                </a:solidFill>
                <a:effectLst>
                  <a:outerShdw blurRad="38100" dist="22860" dir="5400000" algn="tl" rotWithShape="0">
                    <a:srgbClr val="000000">
                      <a:alpha val="30000"/>
                    </a:srgbClr>
                  </a:outerShdw>
                </a:effectLst>
              </a:defRPr>
            </a:lvl1pPr>
          </a:lstStyle>
          <a:p>
            <a:pPr lvl="0"/>
            <a:r>
              <a:rPr lang="en-US" dirty="0"/>
              <a:t>1</a:t>
            </a:r>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aslov &amp; Teksti &amp; Grafika 2">
    <p:spTree>
      <p:nvGrpSpPr>
        <p:cNvPr id="1" name=""/>
        <p:cNvGrpSpPr/>
        <p:nvPr/>
      </p:nvGrpSpPr>
      <p:grpSpPr>
        <a:xfrm>
          <a:off x="0" y="0"/>
          <a:ext cx="0" cy="0"/>
          <a:chOff x="0" y="0"/>
          <a:chExt cx="0" cy="0"/>
        </a:xfrm>
      </p:grpSpPr>
      <p:sp>
        <p:nvSpPr>
          <p:cNvPr id="2" name="Title 1"/>
          <p:cNvSpPr>
            <a:spLocks noGrp="1"/>
          </p:cNvSpPr>
          <p:nvPr>
            <p:ph type="title"/>
          </p:nvPr>
        </p:nvSpPr>
        <p:spPr>
          <a:xfrm>
            <a:off x="2563318" y="1362462"/>
            <a:ext cx="8790482" cy="836249"/>
          </a:xfrm>
        </p:spPr>
        <p:txBody>
          <a:bodyPr/>
          <a:lstStyle/>
          <a:p>
            <a:r>
              <a:rPr lang="en-GB" dirty="0"/>
              <a:t>Click to edit Master title style</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10" name="Text Placeholder 9"/>
          <p:cNvSpPr>
            <a:spLocks noGrp="1"/>
          </p:cNvSpPr>
          <p:nvPr>
            <p:ph type="body" sz="quarter" idx="13"/>
          </p:nvPr>
        </p:nvSpPr>
        <p:spPr>
          <a:xfrm>
            <a:off x="2563318" y="2362200"/>
            <a:ext cx="8790482" cy="3394022"/>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11" name="Document 10"/>
          <p:cNvSpPr/>
          <p:nvPr userDrawn="1"/>
        </p:nvSpPr>
        <p:spPr>
          <a:xfrm rot="16200000" flipH="1">
            <a:off x="-1776810" y="2983798"/>
            <a:ext cx="5651013" cy="209739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838 w 22438"/>
              <a:gd name="connsiteY0-2" fmla="*/ 0 h 17322"/>
              <a:gd name="connsiteX1-3" fmla="*/ 22438 w 22438"/>
              <a:gd name="connsiteY1-4" fmla="*/ 0 h 17322"/>
              <a:gd name="connsiteX2-5" fmla="*/ 22438 w 22438"/>
              <a:gd name="connsiteY2-6" fmla="*/ 17322 h 17322"/>
              <a:gd name="connsiteX3-7" fmla="*/ 0 w 22438"/>
              <a:gd name="connsiteY3-8" fmla="*/ 10364 h 17322"/>
              <a:gd name="connsiteX4-9" fmla="*/ 838 w 22438"/>
              <a:gd name="connsiteY4-10" fmla="*/ 0 h 17322"/>
              <a:gd name="connsiteX0-11" fmla="*/ 838 w 22438"/>
              <a:gd name="connsiteY0-12" fmla="*/ 0 h 17456"/>
              <a:gd name="connsiteX1-13" fmla="*/ 22438 w 22438"/>
              <a:gd name="connsiteY1-14" fmla="*/ 0 h 17456"/>
              <a:gd name="connsiteX2-15" fmla="*/ 22438 w 22438"/>
              <a:gd name="connsiteY2-16" fmla="*/ 17322 h 17456"/>
              <a:gd name="connsiteX3-17" fmla="*/ 0 w 22438"/>
              <a:gd name="connsiteY3-18" fmla="*/ 10364 h 17456"/>
              <a:gd name="connsiteX4-19" fmla="*/ 838 w 22438"/>
              <a:gd name="connsiteY4-20" fmla="*/ 0 h 17456"/>
              <a:gd name="connsiteX0-21" fmla="*/ 153 w 22438"/>
              <a:gd name="connsiteY0-22" fmla="*/ 0 h 17456"/>
              <a:gd name="connsiteX1-23" fmla="*/ 22438 w 22438"/>
              <a:gd name="connsiteY1-24" fmla="*/ 0 h 17456"/>
              <a:gd name="connsiteX2-25" fmla="*/ 22438 w 22438"/>
              <a:gd name="connsiteY2-26" fmla="*/ 17322 h 17456"/>
              <a:gd name="connsiteX3-27" fmla="*/ 0 w 22438"/>
              <a:gd name="connsiteY3-28" fmla="*/ 10364 h 17456"/>
              <a:gd name="connsiteX4-29" fmla="*/ 153 w 22438"/>
              <a:gd name="connsiteY4-30" fmla="*/ 0 h 17456"/>
              <a:gd name="connsiteX0-31" fmla="*/ 264 w 22549"/>
              <a:gd name="connsiteY0-32" fmla="*/ 0 h 17456"/>
              <a:gd name="connsiteX1-33" fmla="*/ 22549 w 22549"/>
              <a:gd name="connsiteY1-34" fmla="*/ 0 h 17456"/>
              <a:gd name="connsiteX2-35" fmla="*/ 22549 w 22549"/>
              <a:gd name="connsiteY2-36" fmla="*/ 17322 h 17456"/>
              <a:gd name="connsiteX3-37" fmla="*/ 111 w 22549"/>
              <a:gd name="connsiteY3-38" fmla="*/ 10364 h 17456"/>
              <a:gd name="connsiteX4-39" fmla="*/ 264 w 22549"/>
              <a:gd name="connsiteY4-40" fmla="*/ 0 h 17456"/>
              <a:gd name="connsiteX0-41" fmla="*/ 26 w 22311"/>
              <a:gd name="connsiteY0-42" fmla="*/ 0 h 18327"/>
              <a:gd name="connsiteX1-43" fmla="*/ 22311 w 22311"/>
              <a:gd name="connsiteY1-44" fmla="*/ 0 h 18327"/>
              <a:gd name="connsiteX2-45" fmla="*/ 22311 w 22311"/>
              <a:gd name="connsiteY2-46" fmla="*/ 17322 h 18327"/>
              <a:gd name="connsiteX3-47" fmla="*/ 2072 w 22311"/>
              <a:gd name="connsiteY3-48" fmla="*/ 12840 h 18327"/>
              <a:gd name="connsiteX4-49" fmla="*/ 26 w 22311"/>
              <a:gd name="connsiteY4-50" fmla="*/ 0 h 18327"/>
              <a:gd name="connsiteX0-51" fmla="*/ 118 w 22403"/>
              <a:gd name="connsiteY0-52" fmla="*/ 0 h 18327"/>
              <a:gd name="connsiteX1-53" fmla="*/ 22403 w 22403"/>
              <a:gd name="connsiteY1-54" fmla="*/ 0 h 18327"/>
              <a:gd name="connsiteX2-55" fmla="*/ 22403 w 22403"/>
              <a:gd name="connsiteY2-56" fmla="*/ 17322 h 18327"/>
              <a:gd name="connsiteX3-57" fmla="*/ 2164 w 22403"/>
              <a:gd name="connsiteY3-58" fmla="*/ 12840 h 18327"/>
              <a:gd name="connsiteX4-59" fmla="*/ 118 w 22403"/>
              <a:gd name="connsiteY4-60" fmla="*/ 0 h 18327"/>
              <a:gd name="connsiteX0-61" fmla="*/ 118 w 22403"/>
              <a:gd name="connsiteY0-62" fmla="*/ 0 h 17322"/>
              <a:gd name="connsiteX1-63" fmla="*/ 22403 w 22403"/>
              <a:gd name="connsiteY1-64" fmla="*/ 0 h 17322"/>
              <a:gd name="connsiteX2-65" fmla="*/ 22403 w 22403"/>
              <a:gd name="connsiteY2-66" fmla="*/ 17322 h 17322"/>
              <a:gd name="connsiteX3-67" fmla="*/ 2164 w 22403"/>
              <a:gd name="connsiteY3-68" fmla="*/ 12840 h 17322"/>
              <a:gd name="connsiteX4-69" fmla="*/ 118 w 22403"/>
              <a:gd name="connsiteY4-70" fmla="*/ 0 h 173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403" h="17322">
                <a:moveTo>
                  <a:pt x="118" y="0"/>
                </a:moveTo>
                <a:lnTo>
                  <a:pt x="22403" y="0"/>
                </a:lnTo>
                <a:lnTo>
                  <a:pt x="22403" y="17322"/>
                </a:lnTo>
                <a:cubicBezTo>
                  <a:pt x="11603" y="17322"/>
                  <a:pt x="10496" y="12457"/>
                  <a:pt x="2164" y="12840"/>
                </a:cubicBezTo>
                <a:cubicBezTo>
                  <a:pt x="-112" y="7651"/>
                  <a:pt x="-161" y="3455"/>
                  <a:pt x="118" y="0"/>
                </a:cubicBezTo>
                <a:close/>
              </a:path>
            </a:pathLst>
          </a:cu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p:cNvSpPr>
            <a:spLocks noGrp="1"/>
          </p:cNvSpPr>
          <p:nvPr>
            <p:ph type="body" sz="quarter" idx="14" hasCustomPrompt="1"/>
          </p:nvPr>
        </p:nvSpPr>
        <p:spPr>
          <a:xfrm>
            <a:off x="285450" y="1690688"/>
            <a:ext cx="1105499" cy="1814512"/>
          </a:xfrm>
        </p:spPr>
        <p:txBody>
          <a:bodyPr>
            <a:normAutofit/>
          </a:bodyPr>
          <a:lstStyle>
            <a:lvl1pPr marL="0" indent="0">
              <a:buNone/>
              <a:defRPr sz="8000" b="1" cap="none" spc="0">
                <a:ln w="10160">
                  <a:solidFill>
                    <a:schemeClr val="accent5"/>
                  </a:solidFill>
                  <a:prstDash val="solid"/>
                </a:ln>
                <a:solidFill>
                  <a:srgbClr val="FFFFFF"/>
                </a:solidFill>
                <a:effectLst>
                  <a:outerShdw blurRad="38100" dist="22860" dir="5400000" algn="tl" rotWithShape="0">
                    <a:srgbClr val="000000">
                      <a:alpha val="30000"/>
                    </a:srgbClr>
                  </a:outerShdw>
                </a:effectLst>
              </a:defRPr>
            </a:lvl1pPr>
          </a:lstStyle>
          <a:p>
            <a:pPr lvl="0"/>
            <a:r>
              <a:rPr lang="en-US" dirty="0"/>
              <a:t>2</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amp; Teksti">
    <p:spTree>
      <p:nvGrpSpPr>
        <p:cNvPr id="1" name=""/>
        <p:cNvGrpSpPr/>
        <p:nvPr/>
      </p:nvGrpSpPr>
      <p:grpSpPr>
        <a:xfrm>
          <a:off x="0" y="0"/>
          <a:ext cx="0" cy="0"/>
          <a:chOff x="0" y="0"/>
          <a:chExt cx="0" cy="0"/>
        </a:xfrm>
      </p:grpSpPr>
      <p:sp>
        <p:nvSpPr>
          <p:cNvPr id="2" name="Title 1"/>
          <p:cNvSpPr>
            <a:spLocks noGrp="1"/>
          </p:cNvSpPr>
          <p:nvPr>
            <p:ph type="title"/>
          </p:nvPr>
        </p:nvSpPr>
        <p:spPr>
          <a:xfrm>
            <a:off x="838200" y="1393371"/>
            <a:ext cx="10515600" cy="732029"/>
          </a:xfrm>
        </p:spPr>
        <p:txBody>
          <a:bodyPr/>
          <a:lstStyle>
            <a:lvl1pPr>
              <a:defRPr b="1">
                <a:solidFill>
                  <a:schemeClr val="accent1">
                    <a:lumMod val="75000"/>
                  </a:schemeClr>
                </a:solidFill>
              </a:defRPr>
            </a:lvl1pPr>
          </a:lstStyle>
          <a:p>
            <a:r>
              <a:rPr lang="en-GB" dirty="0"/>
              <a:t>Click to edit Master title style</a:t>
            </a:r>
            <a:endParaRPr lang="en-US" dirty="0"/>
          </a:p>
        </p:txBody>
      </p:sp>
      <p:sp>
        <p:nvSpPr>
          <p:cNvPr id="3" name="Content Placeholder 2"/>
          <p:cNvSpPr>
            <a:spLocks noGrp="1"/>
          </p:cNvSpPr>
          <p:nvPr>
            <p:ph idx="1"/>
          </p:nvPr>
        </p:nvSpPr>
        <p:spPr>
          <a:xfrm>
            <a:off x="838200" y="2188563"/>
            <a:ext cx="10515600" cy="3988399"/>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ka &amp; Naslov &amp; Teksti">
    <p:spTree>
      <p:nvGrpSpPr>
        <p:cNvPr id="1" name=""/>
        <p:cNvGrpSpPr/>
        <p:nvPr/>
      </p:nvGrpSpPr>
      <p:grpSpPr>
        <a:xfrm>
          <a:off x="0" y="0"/>
          <a:ext cx="0" cy="0"/>
          <a:chOff x="0" y="0"/>
          <a:chExt cx="0" cy="0"/>
        </a:xfrm>
      </p:grpSpPr>
      <p:sp>
        <p:nvSpPr>
          <p:cNvPr id="2" name="Title 1"/>
          <p:cNvSpPr>
            <a:spLocks noGrp="1"/>
          </p:cNvSpPr>
          <p:nvPr>
            <p:ph type="title"/>
          </p:nvPr>
        </p:nvSpPr>
        <p:spPr>
          <a:xfrm>
            <a:off x="4032354" y="1415143"/>
            <a:ext cx="7321446" cy="710257"/>
          </a:xfrm>
        </p:spPr>
        <p:txBody>
          <a:bodyPr/>
          <a:lstStyle>
            <a:lvl1pPr>
              <a:defRPr b="1">
                <a:solidFill>
                  <a:schemeClr val="accent1">
                    <a:lumMod val="75000"/>
                  </a:schemeClr>
                </a:solidFill>
              </a:defRPr>
            </a:lvl1pPr>
          </a:lstStyle>
          <a:p>
            <a:r>
              <a:rPr lang="en-GB" dirty="0"/>
              <a:t>Click to edit Master title style</a:t>
            </a:r>
            <a:endParaRPr lang="en-US" dirty="0"/>
          </a:p>
        </p:txBody>
      </p:sp>
      <p:sp>
        <p:nvSpPr>
          <p:cNvPr id="3" name="Content Placeholder 2"/>
          <p:cNvSpPr>
            <a:spLocks noGrp="1"/>
          </p:cNvSpPr>
          <p:nvPr>
            <p:ph idx="1"/>
          </p:nvPr>
        </p:nvSpPr>
        <p:spPr>
          <a:xfrm>
            <a:off x="4032354" y="2188563"/>
            <a:ext cx="7321446" cy="3988399"/>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5" name="Picture Placeholder 4"/>
          <p:cNvSpPr>
            <a:spLocks noGrp="1"/>
          </p:cNvSpPr>
          <p:nvPr>
            <p:ph type="pic" sz="quarter" idx="13"/>
          </p:nvPr>
        </p:nvSpPr>
        <p:spPr>
          <a:xfrm>
            <a:off x="284709" y="1295400"/>
            <a:ext cx="3522663" cy="4957773"/>
          </a:xfrm>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Naslov &amp; Teksti 2">
    <p:spTree>
      <p:nvGrpSpPr>
        <p:cNvPr id="1" name=""/>
        <p:cNvGrpSpPr/>
        <p:nvPr/>
      </p:nvGrpSpPr>
      <p:grpSpPr>
        <a:xfrm>
          <a:off x="0" y="0"/>
          <a:ext cx="0" cy="0"/>
          <a:chOff x="0" y="0"/>
          <a:chExt cx="0" cy="0"/>
        </a:xfrm>
      </p:grpSpPr>
      <p:sp>
        <p:nvSpPr>
          <p:cNvPr id="2" name="Title 1"/>
          <p:cNvSpPr>
            <a:spLocks noGrp="1"/>
          </p:cNvSpPr>
          <p:nvPr>
            <p:ph type="title"/>
          </p:nvPr>
        </p:nvSpPr>
        <p:spPr>
          <a:xfrm>
            <a:off x="838200" y="1415143"/>
            <a:ext cx="10515600" cy="710257"/>
          </a:xfrm>
        </p:spPr>
        <p:txBody>
          <a:bodyPr/>
          <a:lstStyle>
            <a:lvl1pPr>
              <a:defRPr b="1">
                <a:solidFill>
                  <a:schemeClr val="accent2"/>
                </a:solidFill>
              </a:defRPr>
            </a:lvl1pPr>
          </a:lstStyle>
          <a:p>
            <a:r>
              <a:rPr lang="en-GB" dirty="0"/>
              <a:t>Click to edit Master title style</a:t>
            </a:r>
            <a:endParaRPr lang="en-US" dirty="0"/>
          </a:p>
        </p:txBody>
      </p:sp>
      <p:sp>
        <p:nvSpPr>
          <p:cNvPr id="3" name="Content Placeholder 2"/>
          <p:cNvSpPr>
            <a:spLocks noGrp="1"/>
          </p:cNvSpPr>
          <p:nvPr>
            <p:ph idx="1"/>
          </p:nvPr>
        </p:nvSpPr>
        <p:spPr>
          <a:xfrm>
            <a:off x="838200" y="2188563"/>
            <a:ext cx="10515600" cy="3988399"/>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ka &amp; Naslov &amp; Teksti 2">
    <p:spTree>
      <p:nvGrpSpPr>
        <p:cNvPr id="1" name=""/>
        <p:cNvGrpSpPr/>
        <p:nvPr/>
      </p:nvGrpSpPr>
      <p:grpSpPr>
        <a:xfrm>
          <a:off x="0" y="0"/>
          <a:ext cx="0" cy="0"/>
          <a:chOff x="0" y="0"/>
          <a:chExt cx="0" cy="0"/>
        </a:xfrm>
      </p:grpSpPr>
      <p:sp>
        <p:nvSpPr>
          <p:cNvPr id="2" name="Title 1"/>
          <p:cNvSpPr>
            <a:spLocks noGrp="1"/>
          </p:cNvSpPr>
          <p:nvPr>
            <p:ph type="title"/>
          </p:nvPr>
        </p:nvSpPr>
        <p:spPr>
          <a:xfrm>
            <a:off x="4032354" y="1436914"/>
            <a:ext cx="7321446" cy="688486"/>
          </a:xfrm>
        </p:spPr>
        <p:txBody>
          <a:bodyPr/>
          <a:lstStyle>
            <a:lvl1pPr>
              <a:defRPr b="1">
                <a:solidFill>
                  <a:schemeClr val="accent2"/>
                </a:solidFill>
              </a:defRPr>
            </a:lvl1pPr>
          </a:lstStyle>
          <a:p>
            <a:r>
              <a:rPr lang="en-GB" dirty="0"/>
              <a:t>Click to edit Master title style</a:t>
            </a:r>
            <a:endParaRPr lang="en-US" dirty="0"/>
          </a:p>
        </p:txBody>
      </p:sp>
      <p:sp>
        <p:nvSpPr>
          <p:cNvPr id="3" name="Content Placeholder 2"/>
          <p:cNvSpPr>
            <a:spLocks noGrp="1"/>
          </p:cNvSpPr>
          <p:nvPr>
            <p:ph idx="1"/>
          </p:nvPr>
        </p:nvSpPr>
        <p:spPr>
          <a:xfrm>
            <a:off x="4032354" y="2188563"/>
            <a:ext cx="7321446" cy="3988399"/>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5" name="Picture Placeholder 4"/>
          <p:cNvSpPr>
            <a:spLocks noGrp="1"/>
          </p:cNvSpPr>
          <p:nvPr>
            <p:ph type="pic" sz="quarter" idx="13"/>
          </p:nvPr>
        </p:nvSpPr>
        <p:spPr>
          <a:xfrm>
            <a:off x="284709" y="1219200"/>
            <a:ext cx="3522663" cy="5033973"/>
          </a:xfrm>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Naslov basi nevi Sekcija">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accent1">
                    <a:lumMod val="75000"/>
                  </a:schemeClr>
                </a:solidFill>
              </a:defRPr>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endParaRPr lang="en-GB"/>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Komparacija">
    <p:spTree>
      <p:nvGrpSpPr>
        <p:cNvPr id="1" name=""/>
        <p:cNvGrpSpPr/>
        <p:nvPr/>
      </p:nvGrpSpPr>
      <p:grpSpPr>
        <a:xfrm>
          <a:off x="0" y="0"/>
          <a:ext cx="0" cy="0"/>
          <a:chOff x="0" y="0"/>
          <a:chExt cx="0" cy="0"/>
        </a:xfrm>
      </p:grpSpPr>
      <p:sp>
        <p:nvSpPr>
          <p:cNvPr id="2" name="Title 1"/>
          <p:cNvSpPr>
            <a:spLocks noGrp="1"/>
          </p:cNvSpPr>
          <p:nvPr>
            <p:ph type="title"/>
          </p:nvPr>
        </p:nvSpPr>
        <p:spPr>
          <a:xfrm>
            <a:off x="839788" y="1436914"/>
            <a:ext cx="10515600" cy="700090"/>
          </a:xfrm>
        </p:spPr>
        <p:txBody>
          <a:bodyPr/>
          <a:lstStyle>
            <a:lvl1pPr>
              <a:defRPr>
                <a:solidFill>
                  <a:schemeClr val="accent1">
                    <a:lumMod val="75000"/>
                  </a:schemeClr>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839788" y="212747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endParaRPr lang="en-GB" dirty="0"/>
          </a:p>
        </p:txBody>
      </p:sp>
      <p:sp>
        <p:nvSpPr>
          <p:cNvPr id="4" name="Content Placeholder 3"/>
          <p:cNvSpPr>
            <a:spLocks noGrp="1"/>
          </p:cNvSpPr>
          <p:nvPr>
            <p:ph sz="half" idx="2"/>
          </p:nvPr>
        </p:nvSpPr>
        <p:spPr>
          <a:xfrm>
            <a:off x="839788" y="2971799"/>
            <a:ext cx="5157787" cy="3217863"/>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5" name="Text Placeholder 4"/>
          <p:cNvSpPr>
            <a:spLocks noGrp="1"/>
          </p:cNvSpPr>
          <p:nvPr>
            <p:ph type="body" sz="quarter" idx="3"/>
          </p:nvPr>
        </p:nvSpPr>
        <p:spPr>
          <a:xfrm>
            <a:off x="6172200" y="212747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6" name="Content Placeholder 5"/>
          <p:cNvSpPr>
            <a:spLocks noGrp="1"/>
          </p:cNvSpPr>
          <p:nvPr>
            <p:ph sz="quarter" idx="4"/>
          </p:nvPr>
        </p:nvSpPr>
        <p:spPr>
          <a:xfrm>
            <a:off x="6172200" y="2971799"/>
            <a:ext cx="5183188" cy="3217864"/>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10" name="Footer Placeholder 4"/>
          <p:cNvSpPr>
            <a:spLocks noGrp="1"/>
          </p:cNvSpPr>
          <p:nvPr>
            <p:ph type="ftr" sz="quarter" idx="11"/>
          </p:nvPr>
        </p:nvSpPr>
        <p:spPr>
          <a:xfrm>
            <a:off x="1194117" y="6329385"/>
            <a:ext cx="6960532" cy="365126"/>
          </a:xfrm>
        </p:spPr>
        <p:txBody>
          <a:bodyPr/>
          <a:lstStyle/>
          <a:p>
            <a:endParaRPr lang="en-US" dirty="0"/>
          </a:p>
        </p:txBody>
      </p:sp>
      <p:sp>
        <p:nvSpPr>
          <p:cNvPr id="11"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omparacija &amp; Slike">
    <p:spTree>
      <p:nvGrpSpPr>
        <p:cNvPr id="1" name=""/>
        <p:cNvGrpSpPr/>
        <p:nvPr/>
      </p:nvGrpSpPr>
      <p:grpSpPr>
        <a:xfrm>
          <a:off x="0" y="0"/>
          <a:ext cx="0" cy="0"/>
          <a:chOff x="0" y="0"/>
          <a:chExt cx="0" cy="0"/>
        </a:xfrm>
      </p:grpSpPr>
      <p:sp>
        <p:nvSpPr>
          <p:cNvPr id="2" name="Title 1"/>
          <p:cNvSpPr>
            <a:spLocks noGrp="1"/>
          </p:cNvSpPr>
          <p:nvPr>
            <p:ph type="title"/>
          </p:nvPr>
        </p:nvSpPr>
        <p:spPr>
          <a:xfrm>
            <a:off x="839788" y="1393371"/>
            <a:ext cx="10515600" cy="689708"/>
          </a:xfrm>
        </p:spPr>
        <p:txBody>
          <a:bodyPr/>
          <a:lstStyle>
            <a:lvl1pPr>
              <a:defRPr>
                <a:solidFill>
                  <a:schemeClr val="accent1">
                    <a:lumMod val="75000"/>
                  </a:schemeClr>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839788" y="3672587"/>
            <a:ext cx="5157787" cy="496834"/>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endParaRPr lang="en-GB" dirty="0"/>
          </a:p>
        </p:txBody>
      </p:sp>
      <p:sp>
        <p:nvSpPr>
          <p:cNvPr id="4" name="Content Placeholder 3"/>
          <p:cNvSpPr>
            <a:spLocks noGrp="1"/>
          </p:cNvSpPr>
          <p:nvPr>
            <p:ph sz="half" idx="2"/>
          </p:nvPr>
        </p:nvSpPr>
        <p:spPr>
          <a:xfrm>
            <a:off x="839788" y="4272197"/>
            <a:ext cx="5157787" cy="1917466"/>
          </a:xfrm>
        </p:spPr>
        <p:txBody>
          <a:bodyPr/>
          <a:lstStyle>
            <a:lvl1pPr algn="ctr">
              <a:defRPr/>
            </a:lvl1pPr>
            <a:lvl2pPr algn="ctr">
              <a:defRPr/>
            </a:lvl2pPr>
            <a:lvl3pPr algn="ctr">
              <a:defRPr/>
            </a:lvl3pPr>
            <a:lvl4pPr algn="ctr">
              <a:defRPr/>
            </a:lvl4pPr>
            <a:lvl5pPr algn="ctr">
              <a:defRPr/>
            </a:lvl5p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5" name="Text Placeholder 4"/>
          <p:cNvSpPr>
            <a:spLocks noGrp="1"/>
          </p:cNvSpPr>
          <p:nvPr>
            <p:ph type="body" sz="quarter" idx="3"/>
          </p:nvPr>
        </p:nvSpPr>
        <p:spPr>
          <a:xfrm>
            <a:off x="6172200" y="3655877"/>
            <a:ext cx="5183188" cy="496835"/>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endParaRPr lang="en-GB" dirty="0"/>
          </a:p>
        </p:txBody>
      </p:sp>
      <p:sp>
        <p:nvSpPr>
          <p:cNvPr id="6" name="Content Placeholder 5"/>
          <p:cNvSpPr>
            <a:spLocks noGrp="1"/>
          </p:cNvSpPr>
          <p:nvPr>
            <p:ph sz="quarter" idx="4"/>
          </p:nvPr>
        </p:nvSpPr>
        <p:spPr>
          <a:xfrm>
            <a:off x="6172200" y="4272196"/>
            <a:ext cx="5183188" cy="1917466"/>
          </a:xfrm>
        </p:spPr>
        <p:txBody>
          <a:bodyPr/>
          <a:lstStyle>
            <a:lvl1pPr algn="ctr">
              <a:defRPr/>
            </a:lvl1pPr>
            <a:lvl2pPr algn="ctr">
              <a:defRPr/>
            </a:lvl2pPr>
            <a:lvl3pPr algn="ctr">
              <a:defRPr/>
            </a:lvl3pPr>
            <a:lvl4pPr algn="ctr">
              <a:defRPr/>
            </a:lvl4pPr>
            <a:lvl5pPr algn="ctr">
              <a:defRPr/>
            </a:lvl5p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10" name="Footer Placeholder 4"/>
          <p:cNvSpPr>
            <a:spLocks noGrp="1"/>
          </p:cNvSpPr>
          <p:nvPr>
            <p:ph type="ftr" sz="quarter" idx="11"/>
          </p:nvPr>
        </p:nvSpPr>
        <p:spPr>
          <a:xfrm>
            <a:off x="1194117" y="6329385"/>
            <a:ext cx="6960532" cy="365126"/>
          </a:xfrm>
        </p:spPr>
        <p:txBody>
          <a:bodyPr/>
          <a:lstStyle/>
          <a:p>
            <a:endParaRPr lang="en-US" dirty="0"/>
          </a:p>
        </p:txBody>
      </p:sp>
      <p:sp>
        <p:nvSpPr>
          <p:cNvPr id="11"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8" name="Picture Placeholder 7"/>
          <p:cNvSpPr>
            <a:spLocks noGrp="1"/>
          </p:cNvSpPr>
          <p:nvPr>
            <p:ph type="pic" sz="quarter" idx="13"/>
          </p:nvPr>
        </p:nvSpPr>
        <p:spPr>
          <a:xfrm>
            <a:off x="2443917" y="2236112"/>
            <a:ext cx="1752600" cy="1330325"/>
          </a:xfrm>
        </p:spPr>
        <p:txBody>
          <a:bodyPr/>
          <a:lstStyle/>
          <a:p>
            <a:endParaRPr lang="en-US"/>
          </a:p>
        </p:txBody>
      </p:sp>
      <p:sp>
        <p:nvSpPr>
          <p:cNvPr id="9" name="Picture Placeholder 7"/>
          <p:cNvSpPr>
            <a:spLocks noGrp="1"/>
          </p:cNvSpPr>
          <p:nvPr>
            <p:ph type="pic" sz="quarter" idx="14"/>
          </p:nvPr>
        </p:nvSpPr>
        <p:spPr>
          <a:xfrm>
            <a:off x="7887494" y="2226339"/>
            <a:ext cx="1752600" cy="1330325"/>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omparacija 3">
    <p:spTree>
      <p:nvGrpSpPr>
        <p:cNvPr id="1" name=""/>
        <p:cNvGrpSpPr/>
        <p:nvPr/>
      </p:nvGrpSpPr>
      <p:grpSpPr>
        <a:xfrm>
          <a:off x="0" y="0"/>
          <a:ext cx="0" cy="0"/>
          <a:chOff x="0" y="0"/>
          <a:chExt cx="0" cy="0"/>
        </a:xfrm>
      </p:grpSpPr>
      <p:sp>
        <p:nvSpPr>
          <p:cNvPr id="2" name="Title 1"/>
          <p:cNvSpPr>
            <a:spLocks noGrp="1"/>
          </p:cNvSpPr>
          <p:nvPr>
            <p:ph type="title"/>
          </p:nvPr>
        </p:nvSpPr>
        <p:spPr>
          <a:xfrm>
            <a:off x="825707" y="1426029"/>
            <a:ext cx="10515600" cy="627448"/>
          </a:xfrm>
        </p:spPr>
        <p:txBody>
          <a:bodyPr/>
          <a:lstStyle/>
          <a:p>
            <a:r>
              <a:rPr lang="en-GB" dirty="0"/>
              <a:t>Click to edit Master title style</a:t>
            </a:r>
            <a:endParaRPr lang="en-US" dirty="0"/>
          </a:p>
        </p:txBody>
      </p:sp>
      <p:sp>
        <p:nvSpPr>
          <p:cNvPr id="3" name="Content Placeholder 2"/>
          <p:cNvSpPr>
            <a:spLocks noGrp="1"/>
          </p:cNvSpPr>
          <p:nvPr>
            <p:ph sz="half" idx="1"/>
          </p:nvPr>
        </p:nvSpPr>
        <p:spPr>
          <a:xfrm>
            <a:off x="838200" y="2105229"/>
            <a:ext cx="3414358" cy="4071734"/>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4" name="Content Placeholder 3"/>
          <p:cNvSpPr>
            <a:spLocks noGrp="1"/>
          </p:cNvSpPr>
          <p:nvPr>
            <p:ph sz="half" idx="2"/>
          </p:nvPr>
        </p:nvSpPr>
        <p:spPr>
          <a:xfrm>
            <a:off x="4468143" y="2122714"/>
            <a:ext cx="3414358" cy="4071734"/>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
        <p:nvSpPr>
          <p:cNvPr id="8" name="Footer Placeholder 4"/>
          <p:cNvSpPr>
            <a:spLocks noGrp="1"/>
          </p:cNvSpPr>
          <p:nvPr>
            <p:ph type="ftr" sz="quarter" idx="11"/>
          </p:nvPr>
        </p:nvSpPr>
        <p:spPr>
          <a:xfrm>
            <a:off x="1194117" y="6329385"/>
            <a:ext cx="6960532" cy="365126"/>
          </a:xfrm>
        </p:spPr>
        <p:txBody>
          <a:bodyPr/>
          <a:lstStyle/>
          <a:p>
            <a:endParaRPr lang="en-US" dirty="0"/>
          </a:p>
        </p:txBody>
      </p:sp>
      <p:sp>
        <p:nvSpPr>
          <p:cNvPr id="9"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fld>
            <a:endParaRPr lang="en-US"/>
          </a:p>
        </p:txBody>
      </p:sp>
      <p:sp>
        <p:nvSpPr>
          <p:cNvPr id="10" name="Content Placeholder 3"/>
          <p:cNvSpPr>
            <a:spLocks noGrp="1"/>
          </p:cNvSpPr>
          <p:nvPr>
            <p:ph sz="half" idx="13"/>
          </p:nvPr>
        </p:nvSpPr>
        <p:spPr>
          <a:xfrm>
            <a:off x="8098086" y="2122714"/>
            <a:ext cx="3243221" cy="4071734"/>
          </a:xfrm>
        </p:spPr>
        <p:txBody>
          <a:bodyPr/>
          <a:lstStyle/>
          <a:p>
            <a:pPr lvl="0"/>
            <a:r>
              <a:rPr lang="en-GB" dirty="0"/>
              <a:t>Click to edit Master text styles</a:t>
            </a:r>
            <a:endParaRPr lang="en-GB" dirty="0"/>
          </a:p>
          <a:p>
            <a:pPr lvl="1"/>
            <a:r>
              <a:rPr lang="en-GB" dirty="0"/>
              <a:t>Second level</a:t>
            </a:r>
            <a:endParaRPr lang="en-GB" dirty="0"/>
          </a:p>
          <a:p>
            <a:pPr lvl="2"/>
            <a:r>
              <a:rPr lang="en-GB" dirty="0"/>
              <a:t>Third level</a:t>
            </a:r>
            <a:endParaRPr lang="en-GB" dirty="0"/>
          </a:p>
          <a:p>
            <a:pPr lvl="3"/>
            <a:r>
              <a:rPr lang="en-GB" dirty="0"/>
              <a:t>Fourth level</a:t>
            </a:r>
            <a:endParaRPr lang="en-GB" dirty="0"/>
          </a:p>
          <a:p>
            <a:pPr lvl="4"/>
            <a:r>
              <a:rPr lang="en-GB" dirty="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4" Type="http://schemas.openxmlformats.org/officeDocument/2006/relationships/theme" Target="../theme/theme1.xml"/><Relationship Id="rId23" Type="http://schemas.openxmlformats.org/officeDocument/2006/relationships/image" Target="../media/image4.png"/><Relationship Id="rId22" Type="http://schemas.openxmlformats.org/officeDocument/2006/relationships/image" Target="../media/image3.png"/><Relationship Id="rId21" Type="http://schemas.openxmlformats.org/officeDocument/2006/relationships/image" Target="../media/image2.png"/><Relationship Id="rId20" Type="http://schemas.openxmlformats.org/officeDocument/2006/relationships/image" Target="../media/image1.png"/><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0">
            <a:alphaModFix amt="35000"/>
          </a:blip>
          <a:stretch>
            <a:fillRect/>
          </a:stretch>
        </p:blipFill>
        <p:spPr>
          <a:xfrm>
            <a:off x="3816343" y="1570034"/>
            <a:ext cx="4559313" cy="4766207"/>
          </a:xfrm>
          <a:prstGeom prst="rect">
            <a:avLst/>
          </a:prstGeom>
        </p:spPr>
      </p:pic>
      <p:sp>
        <p:nvSpPr>
          <p:cNvPr id="2" name="Title Placeholder 1"/>
          <p:cNvSpPr>
            <a:spLocks noGrp="1"/>
          </p:cNvSpPr>
          <p:nvPr>
            <p:ph type="title"/>
          </p:nvPr>
        </p:nvSpPr>
        <p:spPr>
          <a:xfrm>
            <a:off x="838200" y="1664703"/>
            <a:ext cx="10515600" cy="764717"/>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2530683"/>
            <a:ext cx="10515600" cy="3646280"/>
          </a:xfrm>
          <a:prstGeom prst="rect">
            <a:avLst/>
          </a:prstGeom>
        </p:spPr>
        <p:txBody>
          <a:bodyPr vert="horz" lIns="91440" tIns="45720" rIns="91440" bIns="45720" rtlCol="0">
            <a:normAutofit/>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Footer Placeholder 4"/>
          <p:cNvSpPr>
            <a:spLocks noGrp="1"/>
          </p:cNvSpPr>
          <p:nvPr>
            <p:ph type="ftr" sz="quarter" idx="3"/>
          </p:nvPr>
        </p:nvSpPr>
        <p:spPr>
          <a:xfrm>
            <a:off x="819362" y="6329385"/>
            <a:ext cx="4022791" cy="36512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891711" y="6301020"/>
            <a:ext cx="14620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C9A4-A28D-FD47-90BA-800231D07968}" type="slidenum">
              <a:rPr lang="en-US" smtClean="0"/>
            </a:fld>
            <a:endParaRPr lang="en-US"/>
          </a:p>
        </p:txBody>
      </p:sp>
      <p:pic>
        <p:nvPicPr>
          <p:cNvPr id="10" name="Picture 9"/>
          <p:cNvPicPr>
            <a:picLocks noChangeAspect="1"/>
          </p:cNvPicPr>
          <p:nvPr userDrawn="1"/>
        </p:nvPicPr>
        <p:blipFill>
          <a:blip r:embed="rId21"/>
          <a:stretch>
            <a:fillRect/>
          </a:stretch>
        </p:blipFill>
        <p:spPr>
          <a:xfrm>
            <a:off x="280896" y="183446"/>
            <a:ext cx="1879508" cy="819148"/>
          </a:xfrm>
          <a:prstGeom prst="rect">
            <a:avLst/>
          </a:prstGeom>
        </p:spPr>
      </p:pic>
      <p:pic>
        <p:nvPicPr>
          <p:cNvPr id="17" name="Picture 16"/>
          <p:cNvPicPr>
            <a:picLocks noChangeAspect="1"/>
          </p:cNvPicPr>
          <p:nvPr userDrawn="1"/>
        </p:nvPicPr>
        <p:blipFill>
          <a:blip r:embed="rId22"/>
          <a:stretch>
            <a:fillRect/>
          </a:stretch>
        </p:blipFill>
        <p:spPr>
          <a:xfrm>
            <a:off x="6356186" y="163489"/>
            <a:ext cx="5666282" cy="764717"/>
          </a:xfrm>
          <a:prstGeom prst="rect">
            <a:avLst/>
          </a:prstGeom>
        </p:spPr>
      </p:pic>
      <p:pic>
        <p:nvPicPr>
          <p:cNvPr id="7" name="Picture 6"/>
          <p:cNvPicPr>
            <a:picLocks noChangeAspect="1"/>
          </p:cNvPicPr>
          <p:nvPr userDrawn="1"/>
        </p:nvPicPr>
        <p:blipFill>
          <a:blip r:embed="rId23"/>
          <a:stretch>
            <a:fillRect/>
          </a:stretch>
        </p:blipFill>
        <p:spPr>
          <a:xfrm>
            <a:off x="4842154" y="5840940"/>
            <a:ext cx="3449503" cy="824450"/>
          </a:xfrm>
          <a:prstGeom prst="rect">
            <a:avLst/>
          </a:prstGeom>
        </p:spPr>
      </p:pic>
      <p:sp>
        <p:nvSpPr>
          <p:cNvPr id="8" name="TextBox 7"/>
          <p:cNvSpPr txBox="1"/>
          <p:nvPr userDrawn="1"/>
        </p:nvSpPr>
        <p:spPr>
          <a:xfrm>
            <a:off x="2618013" y="894392"/>
            <a:ext cx="6955971" cy="523220"/>
          </a:xfrm>
          <a:prstGeom prst="rect">
            <a:avLst/>
          </a:prstGeom>
          <a:noFill/>
        </p:spPr>
        <p:txBody>
          <a:bodyPr wrap="square" rtlCol="0">
            <a:spAutoFit/>
          </a:bodyPr>
          <a:lstStyle/>
          <a:p>
            <a:pPr algn="ctr"/>
            <a:r>
              <a:rPr lang="en-US" sz="1400" dirty="0"/>
              <a:t>Проект:  “Социјално претприемништво за млади Ромки (ROMANSE)”</a:t>
            </a:r>
            <a:endParaRPr lang="en-US" sz="1400" dirty="0"/>
          </a:p>
          <a:p>
            <a:pPr algn="ctr"/>
            <a:r>
              <a:rPr lang="en-US" sz="1400" dirty="0"/>
              <a:t>Проект </a:t>
            </a:r>
            <a:r>
              <a:rPr lang="en-US" sz="1400" dirty="0" err="1"/>
              <a:t>реф</a:t>
            </a:r>
            <a:r>
              <a:rPr lang="en-US" sz="1400" dirty="0"/>
              <a:t>. </a:t>
            </a:r>
            <a:r>
              <a:rPr lang="en-US" sz="1400" dirty="0" err="1"/>
              <a:t>бр</a:t>
            </a:r>
            <a:r>
              <a:rPr lang="en-US" sz="1400" dirty="0"/>
              <a:t>: ИПА III/2023/178565/64</a:t>
            </a:r>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5715" y="1614805"/>
            <a:ext cx="10201910" cy="1050925"/>
          </a:xfrm>
        </p:spPr>
        <p:txBody>
          <a:bodyPr>
            <a:normAutofit/>
          </a:bodyPr>
          <a:lstStyle/>
          <a:p>
            <a:pPr algn="ctr"/>
            <a:r>
              <a:rPr lang="ru-RU" sz="3800" i="1" u="sng" dirty="0">
                <a:solidFill>
                  <a:srgbClr val="C00000"/>
                </a:solidFill>
              </a:rPr>
              <a:t>Семејно и родово базирано насилство</a:t>
            </a:r>
            <a:endParaRPr lang="ru-RU" sz="3800" i="1" u="sng" dirty="0">
              <a:solidFill>
                <a:srgbClr val="C00000"/>
              </a:solidFill>
            </a:endParaRPr>
          </a:p>
        </p:txBody>
      </p:sp>
      <p:pic>
        <p:nvPicPr>
          <p:cNvPr id="10" name="Picture 9"/>
          <p:cNvPicPr>
            <a:picLocks noChangeAspect="1"/>
          </p:cNvPicPr>
          <p:nvPr/>
        </p:nvPicPr>
        <p:blipFill>
          <a:blip r:embed="rId1"/>
          <a:stretch>
            <a:fillRect/>
          </a:stretch>
        </p:blipFill>
        <p:spPr>
          <a:xfrm>
            <a:off x="4487545" y="3105785"/>
            <a:ext cx="3463290" cy="21666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276225" y="1503680"/>
            <a:ext cx="4862195" cy="4345940"/>
          </a:xfrm>
          <a:solidFill>
            <a:schemeClr val="bg1">
              <a:alpha val="30000"/>
            </a:schemeClr>
          </a:solidFill>
        </p:spPr>
        <p:txBody>
          <a:bodyPr>
            <a:normAutofit fontScale="90000"/>
          </a:bodyPr>
          <a:lstStyle/>
          <a:p>
            <a:r>
              <a:rPr kumimoji="0" lang="en-US" sz="1700" b="1" i="0" u="sng" strike="noStrike" kern="1200" cap="none" spc="0" normalizeH="0" baseline="0" noProof="0" dirty="0">
                <a:ln>
                  <a:noFill/>
                </a:ln>
                <a:solidFill>
                  <a:srgbClr val="E7E6E6">
                    <a:lumMod val="25000"/>
                  </a:srgbClr>
                </a:solidFill>
                <a:effectLst/>
                <a:uLnTx/>
                <a:uFillTx/>
                <a:latin typeface="Arial Narrow" panose="020B0606020202030204" charset="0"/>
                <a:ea typeface="+mj-ea"/>
                <a:cs typeface="Arial Narrow" panose="020B0606020202030204" charset="0"/>
              </a:rPr>
              <a:t>Што е семејно насилство?</a:t>
            </a:r>
            <a:endParaRPr kumimoji="0" lang="en-US" sz="1700" b="1" i="0" u="sng" strike="noStrike" kern="1200" cap="none" spc="0" normalizeH="0" baseline="0" noProof="0" dirty="0">
              <a:ln>
                <a:noFill/>
              </a:ln>
              <a:solidFill>
                <a:srgbClr val="E7E6E6">
                  <a:lumMod val="25000"/>
                </a:srgbClr>
              </a:solidFill>
              <a:effectLst/>
              <a:uLnTx/>
              <a:uFillTx/>
              <a:latin typeface="Arial Narrow" panose="020B0606020202030204" charset="0"/>
              <a:ea typeface="+mj-ea"/>
              <a:cs typeface="Arial Narrow" panose="020B0606020202030204" charset="0"/>
            </a:endParaRPr>
          </a:p>
          <a:p>
            <a:endParaRPr kumimoji="0" lang="en-US" sz="1700" b="1" i="0" u="sng" strike="noStrike" kern="1200" cap="none" spc="0" normalizeH="0" baseline="0" noProof="0" dirty="0">
              <a:ln>
                <a:noFill/>
              </a:ln>
              <a:solidFill>
                <a:srgbClr val="E7E6E6">
                  <a:lumMod val="25000"/>
                </a:srgbClr>
              </a:solidFill>
              <a:effectLst/>
              <a:uLnTx/>
              <a:uFillTx/>
              <a:latin typeface="Arial Narrow" panose="020B0606020202030204" charset="0"/>
              <a:ea typeface="+mj-ea"/>
              <a:cs typeface="Arial Narrow" panose="020B0606020202030204" charset="0"/>
            </a:endParaRPr>
          </a:p>
          <a:p>
            <a:pPr marL="0" marR="0" lvl="0" indent="0" algn="l" defTabSz="914400" rtl="0" eaLnBrk="1" fontAlgn="auto" latinLnBrk="0" hangingPunct="1">
              <a:lnSpc>
                <a:spcPts val="1800"/>
              </a:lnSpc>
              <a:spcBef>
                <a:spcPts val="1000"/>
              </a:spcBef>
              <a:spcAft>
                <a:spcPts val="600"/>
              </a:spcAft>
              <a:buClrTx/>
              <a:buSzTx/>
              <a:buFontTx/>
              <a:buNone/>
              <a:defRPr/>
            </a:pPr>
            <a:r>
              <a:rPr kumimoji="0" lang="en-US"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Семејно насилство е збир на однесувања кои вклучуваат примена на сила, заплашувања и манипулирања со цел да се воспостави контрола од една личност кон друга во рамките на семејна или партнерска врска, и или заедничко домаќинство.</a:t>
            </a:r>
            <a:endParaRPr kumimoji="0" lang="en-US"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endParaRPr>
          </a:p>
          <a:p>
            <a:pPr marL="0" marR="0" lvl="0" indent="0" algn="l" defTabSz="914400" rtl="0" eaLnBrk="1" fontAlgn="auto" latinLnBrk="0" hangingPunct="1">
              <a:lnSpc>
                <a:spcPts val="1800"/>
              </a:lnSpc>
              <a:spcBef>
                <a:spcPts val="1000"/>
              </a:spcBef>
              <a:spcAft>
                <a:spcPts val="600"/>
              </a:spcAft>
              <a:buClrTx/>
              <a:buSzTx/>
              <a:buFontTx/>
              <a:buNone/>
              <a:defRPr/>
            </a:pPr>
            <a:r>
              <a:rPr kumimoji="0" lang="ru-RU" sz="1700" b="0" i="0" u="sng"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Семејно насилство</a:t>
            </a:r>
            <a:r>
              <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 се состои од неколку фактори.</a:t>
            </a:r>
            <a:endPar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endParaRPr>
          </a:p>
          <a:p>
            <a:pPr marL="0" marR="0" lvl="0" indent="0" algn="l" defTabSz="914400" rtl="0" eaLnBrk="1" fontAlgn="auto" latinLnBrk="0" hangingPunct="1">
              <a:lnSpc>
                <a:spcPts val="1800"/>
              </a:lnSpc>
              <a:spcBef>
                <a:spcPts val="1000"/>
              </a:spcBef>
              <a:spcAft>
                <a:spcPts val="600"/>
              </a:spcAft>
              <a:buClrTx/>
              <a:buSzTx/>
              <a:buFontTx/>
              <a:buNone/>
              <a:defRPr/>
            </a:pPr>
            <a:r>
              <a:rPr kumimoji="0" lang="ru-RU" sz="1700" b="0" i="0" u="sng"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Психолошки фактори </a:t>
            </a:r>
            <a:r>
              <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Историја на злоупотреба, ментална болест, зависности.</a:t>
            </a:r>
            <a:endPar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endParaRPr>
          </a:p>
          <a:p>
            <a:pPr marL="0" marR="0" lvl="0" indent="0" algn="l" defTabSz="914400" rtl="0" eaLnBrk="1" fontAlgn="auto" latinLnBrk="0" hangingPunct="1">
              <a:lnSpc>
                <a:spcPts val="1800"/>
              </a:lnSpc>
              <a:spcBef>
                <a:spcPts val="1000"/>
              </a:spcBef>
              <a:spcAft>
                <a:spcPts val="600"/>
              </a:spcAft>
              <a:buClrTx/>
              <a:buSzTx/>
              <a:buFontTx/>
              <a:buNone/>
              <a:defRPr/>
            </a:pPr>
            <a:r>
              <a:rPr kumimoji="0" lang="ru-RU" sz="1700" b="0" i="0" u="sng"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Економски фактори: </a:t>
            </a:r>
            <a:r>
              <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Финансиска зависност, невработеност, сиромаштија.</a:t>
            </a:r>
            <a:endPar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endParaRPr>
          </a:p>
          <a:p>
            <a:pPr marL="0" marR="0" lvl="0" indent="0" algn="l" defTabSz="914400" rtl="0" eaLnBrk="1" fontAlgn="auto" latinLnBrk="0" hangingPunct="1">
              <a:lnSpc>
                <a:spcPts val="1800"/>
              </a:lnSpc>
              <a:spcBef>
                <a:spcPts val="1000"/>
              </a:spcBef>
              <a:spcAft>
                <a:spcPts val="600"/>
              </a:spcAft>
              <a:buClrTx/>
              <a:buSzTx/>
              <a:buFontTx/>
              <a:buNone/>
              <a:defRPr/>
            </a:pPr>
            <a:r>
              <a:rPr kumimoji="0" lang="ru-RU" sz="1700" b="0" i="0" u="sng"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Културни фактори</a:t>
            </a:r>
            <a:r>
              <a:rPr kumimoji="0" lang="ru-RU"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rPr>
              <a:t>: Традиционални ставови кои го оправдуваат насилничкото однесување.</a:t>
            </a:r>
            <a:endParaRPr kumimoji="0" lang="en-US" sz="1700" b="0" i="0" u="none" strike="noStrike" kern="1200" cap="none" spc="0" normalizeH="0" baseline="0" noProof="0" dirty="0">
              <a:ln>
                <a:noFill/>
              </a:ln>
              <a:solidFill>
                <a:prstClr val="black">
                  <a:lumMod val="75000"/>
                  <a:lumOff val="25000"/>
                </a:prstClr>
              </a:solidFill>
              <a:effectLst/>
              <a:uLnTx/>
              <a:uFillTx/>
              <a:latin typeface="Arial Narrow" panose="020B0606020202030204" charset="0"/>
              <a:ea typeface="+mn-ea"/>
              <a:cs typeface="Arial Narrow" panose="020B0606020202030204" charset="0"/>
            </a:endParaRPr>
          </a:p>
          <a:p>
            <a:endParaRPr lang="en-US" sz="1700" dirty="0">
              <a:latin typeface="Arial Narrow" panose="020B0606020202030204" charset="0"/>
              <a:cs typeface="Arial Narrow" panose="020B0606020202030204" charset="0"/>
            </a:endParaRPr>
          </a:p>
        </p:txBody>
      </p:sp>
      <p:sp>
        <p:nvSpPr>
          <p:cNvPr id="3" name="Text Placeholder 2"/>
          <p:cNvSpPr>
            <a:spLocks noGrp="1"/>
          </p:cNvSpPr>
          <p:nvPr>
            <p:ph type="body" sz="quarter" idx="14"/>
          </p:nvPr>
        </p:nvSpPr>
        <p:spPr>
          <a:xfrm>
            <a:off x="6477635" y="1503680"/>
            <a:ext cx="5438140" cy="4472305"/>
          </a:xfrm>
          <a:solidFill>
            <a:schemeClr val="bg1">
              <a:alpha val="30000"/>
            </a:schemeClr>
          </a:solidFill>
        </p:spPr>
        <p:txBody>
          <a:bodyPr>
            <a:normAutofit/>
          </a:bodyPr>
          <a:lstStyle/>
          <a:p>
            <a:r>
              <a:rPr kumimoji="0" lang="en-US" sz="1700" b="1" u="sng" strike="noStrike" kern="1200" cap="none" spc="0" normalizeH="0" baseline="0" noProof="0" dirty="0">
                <a:ln>
                  <a:noFill/>
                </a:ln>
                <a:effectLst/>
                <a:uLnTx/>
                <a:uFillTx/>
                <a:latin typeface="Arial Narrow" panose="020B0606020202030204" charset="0"/>
                <a:ea typeface="+mj-ea"/>
                <a:cs typeface="Arial Narrow" panose="020B0606020202030204" charset="0"/>
              </a:rPr>
              <a:t>Што е родово базирано родово насилство?</a:t>
            </a:r>
            <a:endParaRPr kumimoji="0" lang="en-US" sz="1700" b="1" u="sng" strike="noStrike" kern="1200" cap="none" spc="0" normalizeH="0" baseline="0" noProof="0" dirty="0">
              <a:ln>
                <a:noFill/>
              </a:ln>
              <a:effectLst/>
              <a:uLnTx/>
              <a:uFillTx/>
              <a:latin typeface="Arial Narrow" panose="020B0606020202030204" charset="0"/>
              <a:ea typeface="+mj-ea"/>
              <a:cs typeface="Arial Narrow" panose="020B0606020202030204" charset="0"/>
            </a:endParaRPr>
          </a:p>
          <a:p>
            <a:endParaRPr kumimoji="0" lang="en-US" sz="1700" b="1" u="sng" strike="noStrike" kern="1200" cap="none" spc="0" normalizeH="0" baseline="0" noProof="0" dirty="0">
              <a:ln>
                <a:noFill/>
              </a:ln>
              <a:effectLst/>
              <a:uLnTx/>
              <a:uFillTx/>
              <a:latin typeface="Arial Narrow" panose="020B0606020202030204" charset="0"/>
              <a:ea typeface="+mj-ea"/>
              <a:cs typeface="Arial Narrow" panose="020B0606020202030204" charset="0"/>
            </a:endParaRPr>
          </a:p>
          <a:p>
            <a:pPr marL="0" marR="0" lvl="0" indent="0" algn="l" defTabSz="914400" rtl="0" eaLnBrk="0" fontAlgn="base" latinLnBrk="0" hangingPunct="0">
              <a:lnSpc>
                <a:spcPct val="100000"/>
              </a:lnSpc>
              <a:spcBef>
                <a:spcPct val="0"/>
              </a:spcBef>
              <a:spcAft>
                <a:spcPct val="0"/>
              </a:spcAft>
              <a:buClrTx/>
              <a:buSzTx/>
              <a:defRPr/>
            </a:pP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Родово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базираното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е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што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случува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поради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нееднаквоста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помеѓу</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мажите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и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жените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a:t>
            </a:r>
            <a:r>
              <a:rPr lang="en-US" altLang="en-US" sz="1700" dirty="0">
                <a:solidFill>
                  <a:prstClr val="black"/>
                </a:solidFill>
                <a:latin typeface="Arial Narrow" panose="020B0606020202030204" charset="0"/>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Тоа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често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извршува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против</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жени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може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да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случи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и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против</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мажи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или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припадници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ЛГБТК+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заедницата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endPar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endParaRPr>
          </a:p>
          <a:p>
            <a:pPr marL="0" marR="0" lvl="0" indent="0" algn="l" defTabSz="914400" rtl="0" eaLnBrk="0" fontAlgn="base" latinLnBrk="0" hangingPunct="0">
              <a:lnSpc>
                <a:spcPct val="100000"/>
              </a:lnSpc>
              <a:spcBef>
                <a:spcPct val="0"/>
              </a:spcBef>
              <a:spcAft>
                <a:spcPct val="0"/>
              </a:spcAft>
              <a:buClrTx/>
              <a:buSzTx/>
              <a:defRPr/>
            </a:pP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Вклучува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семејството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сексуално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прогон</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психолошко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и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др</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a:t>
            </a:r>
            <a:endPar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endParaRPr>
          </a:p>
          <a:p>
            <a:pPr marL="0" marR="0" lvl="0" indent="0" algn="l" defTabSz="914400" rtl="0" eaLnBrk="0" fontAlgn="base" latinLnBrk="0" hangingPunct="0">
              <a:lnSpc>
                <a:spcPct val="100000"/>
              </a:lnSpc>
              <a:spcBef>
                <a:spcPct val="0"/>
              </a:spcBef>
              <a:spcAft>
                <a:spcPct val="0"/>
              </a:spcAft>
              <a:buClrTx/>
              <a:buSzTx/>
              <a:defRPr/>
            </a:pPr>
            <a:endPar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endParaRPr>
          </a:p>
          <a:p>
            <a:pPr marL="0" marR="0" lvl="0" indent="0" algn="l" defTabSz="914400" rtl="0" eaLnBrk="0" fontAlgn="base" latinLnBrk="0" hangingPunct="0">
              <a:lnSpc>
                <a:spcPct val="100000"/>
              </a:lnSpc>
              <a:spcBef>
                <a:spcPct val="0"/>
              </a:spcBef>
              <a:spcAft>
                <a:spcPct val="0"/>
              </a:spcAft>
              <a:buClrTx/>
              <a:buSzTx/>
              <a:defRPr/>
            </a:pPr>
            <a:r>
              <a:rPr kumimoji="0" lang="en-US" altLang="en-US" sz="1700" i="0" u="sng"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Разлика</a:t>
            </a:r>
            <a:r>
              <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i="0" u="sng"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помеѓу</a:t>
            </a:r>
            <a:r>
              <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i="0" u="sng"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семејно</a:t>
            </a:r>
            <a:r>
              <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и </a:t>
            </a:r>
            <a:r>
              <a:rPr kumimoji="0" lang="en-US" altLang="en-US" sz="1700" i="0" u="sng"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родово</a:t>
            </a:r>
            <a:r>
              <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i="0" u="sng"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базирано</a:t>
            </a:r>
            <a:r>
              <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i="0" u="sng"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a:t>
            </a:r>
            <a:endParaRPr kumimoji="0" lang="en-US" altLang="en-US" sz="1700" i="0" u="sng"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endParaRPr>
          </a:p>
          <a:p>
            <a:pPr marL="0" marR="0" lvl="0" indent="0" algn="l" defTabSz="914400" rtl="0" eaLnBrk="0" fontAlgn="base" latinLnBrk="0" hangingPunct="0">
              <a:lnSpc>
                <a:spcPct val="100000"/>
              </a:lnSpc>
              <a:spcBef>
                <a:spcPct val="0"/>
              </a:spcBef>
              <a:spcAft>
                <a:spcPct val="0"/>
              </a:spcAft>
              <a:buClrTx/>
              <a:buSzTx/>
              <a:defRPr/>
            </a:pP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Семејното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случува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рамки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семејните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односи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партнерско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врз</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деца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или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родители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додека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родово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базираното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е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насилство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кое</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е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извршено</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основа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на</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родови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разлики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 и </a:t>
            </a:r>
            <a:r>
              <a:rPr kumimoji="0" lang="en-US" altLang="en-US" sz="1700" b="0" i="0" u="none" strike="noStrike" kern="1200" cap="none" spc="0" normalizeH="0" baseline="0" noProof="0" dirty="0" err="1">
                <a:ln>
                  <a:noFill/>
                </a:ln>
                <a:solidFill>
                  <a:prstClr val="black"/>
                </a:solidFill>
                <a:effectLst/>
                <a:uLnTx/>
                <a:uFillTx/>
                <a:latin typeface="Arial Narrow" panose="020B0606020202030204" charset="0"/>
                <a:ea typeface="+mn-ea"/>
                <a:cs typeface="Arial Narrow" panose="020B0606020202030204" charset="0"/>
              </a:rPr>
              <a:t>стереотипи</a:t>
            </a:r>
            <a:r>
              <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rPr>
              <a:t>.</a:t>
            </a:r>
            <a:endParaRPr kumimoji="0" lang="en-US" altLang="en-US" sz="1700" b="0" i="0" u="none" strike="noStrike" kern="1200" cap="none" spc="0" normalizeH="0" baseline="0" noProof="0" dirty="0">
              <a:ln>
                <a:noFill/>
              </a:ln>
              <a:solidFill>
                <a:prstClr val="black"/>
              </a:solidFill>
              <a:effectLst/>
              <a:uLnTx/>
              <a:uFillTx/>
              <a:latin typeface="Arial Narrow" panose="020B0606020202030204" charset="0"/>
              <a:ea typeface="+mn-ea"/>
              <a:cs typeface="Arial Narrow" panose="020B0606020202030204" charset="0"/>
            </a:endParaRPr>
          </a:p>
          <a:p>
            <a:endParaRPr lang="en-US" sz="1700" dirty="0">
              <a:latin typeface="Arial Narrow" panose="020B0606020202030204" charset="0"/>
              <a:cs typeface="Arial Narrow" panose="020B0606020202030204" charset="0"/>
            </a:endParaRPr>
          </a:p>
        </p:txBody>
      </p:sp>
      <p:sp>
        <p:nvSpPr>
          <p:cNvPr id="4" name="Text Box 3"/>
          <p:cNvSpPr txBox="1"/>
          <p:nvPr/>
        </p:nvSpPr>
        <p:spPr>
          <a:xfrm>
            <a:off x="3081020" y="801370"/>
            <a:ext cx="6292850" cy="702310"/>
          </a:xfrm>
          <a:prstGeom prst="rect">
            <a:avLst/>
          </a:prstGeom>
          <a:noFill/>
        </p:spPr>
        <p:txBody>
          <a:bodyPr wrap="square" rtlCol="0">
            <a:noAutofit/>
          </a:bodyPr>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4655" y="1471930"/>
            <a:ext cx="4449445" cy="570865"/>
          </a:xfrm>
        </p:spPr>
        <p:txBody>
          <a:bodyPr>
            <a:normAutofit/>
          </a:bodyPr>
          <a:lstStyle/>
          <a:p>
            <a:pPr algn="ctr"/>
            <a:r>
              <a:rPr lang="en-US" sz="2220" u="sng" dirty="0">
                <a:solidFill>
                  <a:schemeClr val="tx1"/>
                </a:solidFill>
                <a:latin typeface="Calibri" panose="020F0502020204030204" pitchFamily="34" charset="0"/>
                <a:ea typeface="Calibri" panose="020F0502020204030204" pitchFamily="34" charset="0"/>
                <a:cs typeface="Calibri" panose="020F0502020204030204" pitchFamily="34" charset="0"/>
              </a:rPr>
              <a:t>Форми и причини на насилство</a:t>
            </a:r>
            <a:endParaRPr lang="en-US" sz="2220" u="sng" dirty="0">
              <a:solidFill>
                <a:schemeClr val="tx1"/>
              </a:solidFill>
            </a:endParaRPr>
          </a:p>
        </p:txBody>
      </p:sp>
      <p:sp>
        <p:nvSpPr>
          <p:cNvPr id="3" name="Text Placeholder 2"/>
          <p:cNvSpPr>
            <a:spLocks noGrp="1"/>
          </p:cNvSpPr>
          <p:nvPr>
            <p:ph type="body" idx="1"/>
          </p:nvPr>
        </p:nvSpPr>
        <p:spPr>
          <a:xfrm>
            <a:off x="192405" y="2481580"/>
            <a:ext cx="2274570" cy="3233420"/>
          </a:xfrm>
        </p:spPr>
        <p:txBody>
          <a:bodyPr>
            <a:normAutofit fontScale="25000"/>
          </a:bodyPr>
          <a:lstStyle/>
          <a:p>
            <a:pPr marL="0" marR="0" lvl="0" indent="0" algn="l" defTabSz="914400" rtl="0" eaLnBrk="1" fontAlgn="auto" latinLnBrk="0" hangingPunct="1">
              <a:lnSpc>
                <a:spcPct val="150000"/>
              </a:lnSpc>
              <a:spcBef>
                <a:spcPts val="1000"/>
              </a:spcBef>
              <a:spcAft>
                <a:spcPts val="1200"/>
              </a:spcAft>
              <a:buClrTx/>
              <a:buSzTx/>
              <a:buFontTx/>
              <a:buNone/>
              <a:defRPr/>
            </a:pPr>
            <a:r>
              <a:rPr lang="en-US" sz="6400" dirty="0">
                <a:solidFill>
                  <a:schemeClr val="tx1"/>
                </a:solidFill>
                <a:latin typeface="Arial Narrow" panose="020B0606020202030204" charset="0"/>
                <a:ea typeface="Calibri" panose="020F0502020204030204" pitchFamily="34" charset="0"/>
                <a:cs typeface="Arial Narrow" panose="020B0606020202030204" charset="0"/>
              </a:rPr>
              <a:t>Физичко насилство </a:t>
            </a:r>
            <a:r>
              <a:rPr lang="en-US" sz="6400" b="0" dirty="0">
                <a:solidFill>
                  <a:schemeClr val="tx1"/>
                </a:solidFill>
                <a:latin typeface="Arial Narrow" panose="020B0606020202030204" charset="0"/>
                <a:ea typeface="Calibri" panose="020F0502020204030204" pitchFamily="34" charset="0"/>
                <a:cs typeface="Arial Narrow" panose="020B0606020202030204" charset="0"/>
              </a:rPr>
              <a:t>Ударите,шамарите,тепањето и други облици на насилство што оставаат видливи последици. Може да вклучува и злоупотреба на деца, како што се удари, тепачки и други физички напади</a:t>
            </a:r>
            <a:r>
              <a:rPr lang="en-US" sz="6400" b="0" dirty="0">
                <a:solidFill>
                  <a:prstClr val="black">
                    <a:lumMod val="75000"/>
                    <a:lumOff val="25000"/>
                  </a:prstClr>
                </a:solidFill>
                <a:latin typeface="Arial Narrow" panose="020B0606020202030204" charset="0"/>
                <a:ea typeface="Calibri" panose="020F0502020204030204" pitchFamily="34" charset="0"/>
                <a:cs typeface="Arial Narrow" panose="020B0606020202030204" charset="0"/>
              </a:rPr>
              <a:t>.</a:t>
            </a:r>
            <a:endParaRPr lang="en-US" sz="6400" b="0" dirty="0">
              <a:latin typeface="Arial Narrow" panose="020B0606020202030204" charset="0"/>
              <a:cs typeface="Arial Narrow" panose="020B0606020202030204" charset="0"/>
            </a:endParaRPr>
          </a:p>
        </p:txBody>
      </p:sp>
      <p:sp>
        <p:nvSpPr>
          <p:cNvPr id="4" name="Content Placeholder 3"/>
          <p:cNvSpPr>
            <a:spLocks noGrp="1"/>
          </p:cNvSpPr>
          <p:nvPr>
            <p:ph sz="half" idx="2"/>
          </p:nvPr>
        </p:nvSpPr>
        <p:spPr>
          <a:xfrm>
            <a:off x="2680335" y="2481580"/>
            <a:ext cx="2705100" cy="3008630"/>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kumimoji="0" lang="ru-RU" sz="160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Емоционално и психолошко насилство</a:t>
            </a:r>
            <a:r>
              <a:rPr kumimoji="0" lang="en-US" sz="160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a:t>
            </a:r>
            <a:endParaRPr kumimoji="0" lang="en-US" sz="160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kumimoji="0" lang="en-US"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Се </a:t>
            </a:r>
            <a:r>
              <a:rPr kumimoji="0" 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манифестира во форма на навредување, вербални напади, потценување, изолација од други луѓе, манипулација, контролирање и психолошка тортура</a:t>
            </a:r>
            <a:r>
              <a:rPr kumimoji="0" lang="en-US" alt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a:t>
            </a:r>
            <a:endParaRPr kumimoji="0" lang="en-US" alt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
        <p:nvSpPr>
          <p:cNvPr id="5" name="Text Placeholder 4"/>
          <p:cNvSpPr>
            <a:spLocks noGrp="1"/>
          </p:cNvSpPr>
          <p:nvPr>
            <p:ph type="body" sz="quarter" idx="3"/>
          </p:nvPr>
        </p:nvSpPr>
        <p:spPr>
          <a:xfrm>
            <a:off x="9397365" y="2481580"/>
            <a:ext cx="2484120" cy="3780790"/>
          </a:xfrm>
        </p:spPr>
        <p:txBody>
          <a:bodyPr>
            <a:normAutofit fontScale="25000" lnSpcReduction="20000"/>
          </a:bodyPr>
          <a:lstStyle/>
          <a:p>
            <a:pPr marL="0" marR="0" lvl="0" indent="0" algn="l" defTabSz="914400" rtl="0" eaLnBrk="1" fontAlgn="auto" latinLnBrk="0" hangingPunct="1">
              <a:lnSpc>
                <a:spcPct val="150000"/>
              </a:lnSpc>
              <a:spcBef>
                <a:spcPts val="1000"/>
              </a:spcBef>
              <a:spcAft>
                <a:spcPts val="1200"/>
              </a:spcAft>
              <a:buClrTx/>
              <a:buSzTx/>
              <a:defRPr/>
            </a:pPr>
            <a:endParaRPr kumimoji="0" lang="ru-RU" sz="6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lang="ru-RU" sz="6400" b="0" dirty="0">
              <a:solidFill>
                <a:prstClr val="black">
                  <a:lumMod val="75000"/>
                  <a:lumOff val="25000"/>
                </a:prstClr>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kumimoji="0" lang="ru-RU" sz="6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lang="ru-RU" sz="6400" b="0" dirty="0">
              <a:solidFill>
                <a:prstClr val="black">
                  <a:lumMod val="75000"/>
                  <a:lumOff val="25000"/>
                </a:prstClr>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kumimoji="0" lang="ru-RU" sz="6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lang="ru-RU" sz="6400" b="0" dirty="0">
              <a:solidFill>
                <a:prstClr val="black">
                  <a:lumMod val="75000"/>
                  <a:lumOff val="25000"/>
                </a:prstClr>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kumimoji="0" lang="ru-RU" sz="6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lang="ru-RU" sz="6400" b="0" dirty="0">
              <a:solidFill>
                <a:prstClr val="black">
                  <a:lumMod val="75000"/>
                  <a:lumOff val="25000"/>
                </a:prstClr>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kumimoji="0" lang="ru-RU" sz="6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defRPr/>
            </a:pPr>
            <a:endParaRPr lang="" altLang="ru-RU" sz="6800" b="0" dirty="0">
              <a:solidFill>
                <a:schemeClr val="tx1"/>
              </a:solidFill>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defRPr/>
            </a:pPr>
            <a:r>
              <a:rPr lang="" altLang="ru-RU" sz="6400" dirty="0">
                <a:solidFill>
                  <a:schemeClr val="tx1"/>
                </a:solidFill>
                <a:latin typeface="Arial Narrow" panose="020B0606020202030204" charset="0"/>
                <a:ea typeface="Calibri" panose="020F0502020204030204" pitchFamily="34" charset="0"/>
                <a:cs typeface="Arial Narrow" panose="020B0606020202030204" charset="0"/>
              </a:rPr>
              <a:t>Економско насилство</a:t>
            </a:r>
            <a:endParaRPr lang="" altLang="ru-RU" sz="6400" dirty="0">
              <a:solidFill>
                <a:schemeClr val="tx1"/>
              </a:solidFill>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defRPr/>
            </a:pPr>
            <a:r>
              <a:rPr lang="ru-RU" sz="6400" b="0" dirty="0">
                <a:solidFill>
                  <a:schemeClr val="tx1"/>
                </a:solidFill>
                <a:latin typeface="Arial Narrow" panose="020B0606020202030204" charset="0"/>
                <a:ea typeface="Calibri" panose="020F0502020204030204" pitchFamily="34" charset="0"/>
                <a:cs typeface="Arial Narrow" panose="020B0606020202030204" charset="0"/>
              </a:rPr>
              <a:t>О</a:t>
            </a:r>
            <a:r>
              <a:rPr kumimoji="0" lang="ru-RU" sz="64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дземање на плата, забрана за трошење пари за свои лични потреби</a:t>
            </a:r>
            <a:r>
              <a:rPr kumimoji="0" lang="en-US" sz="64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a:t>
            </a:r>
            <a:r>
              <a:rPr kumimoji="0" lang="ru-RU" sz="64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Откажување на финансиски средства, спречување на жртвата да работи или да има сопствени приходи, што создава зависност и го одржува жртвото во подредена позиција</a:t>
            </a:r>
            <a:r>
              <a:rPr kumimoji="0" lang="ru-RU" sz="56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a:t>
            </a:r>
            <a:endParaRPr kumimoji="0" lang="ru-RU" sz="56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
        <p:nvSpPr>
          <p:cNvPr id="6" name="Content Placeholder 5"/>
          <p:cNvSpPr>
            <a:spLocks noGrp="1"/>
          </p:cNvSpPr>
          <p:nvPr>
            <p:ph sz="quarter" idx="4"/>
          </p:nvPr>
        </p:nvSpPr>
        <p:spPr>
          <a:xfrm>
            <a:off x="5598795" y="2481580"/>
            <a:ext cx="2756535" cy="3053080"/>
          </a:xfrm>
        </p:spPr>
        <p:txBody>
          <a:bodyPr>
            <a:noAutofit/>
          </a:bodyPr>
          <a:lstStyle/>
          <a:p>
            <a:pPr marL="0" indent="0">
              <a:buNone/>
            </a:pPr>
            <a:r>
              <a:rPr kumimoji="0" lang="ru-RU" sz="160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Сексуално насилство</a:t>
            </a:r>
            <a:endParaRPr kumimoji="0" lang="ru-RU" sz="160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indent="0">
              <a:buNone/>
            </a:pPr>
            <a:r>
              <a:rPr lang="ru-RU" sz="1600" dirty="0">
                <a:solidFill>
                  <a:schemeClr val="tx1"/>
                </a:solidFill>
                <a:latin typeface="Arial Narrow" panose="020B0606020202030204" charset="0"/>
                <a:ea typeface="Calibri" panose="020F0502020204030204" pitchFamily="34" charset="0"/>
                <a:cs typeface="Arial Narrow" panose="020B0606020202030204" charset="0"/>
              </a:rPr>
              <a:t>П</a:t>
            </a:r>
            <a:r>
              <a:rPr kumimoji="0" 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рисилување на интимен однос</a:t>
            </a:r>
            <a:r>
              <a:rPr kumimoji="0" lang="en-US"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Вклучува принудно сексуално однесување, силување или сексуална злоупотреба. Родово базираните стереотипи, како што е претпоставката дека мажите имаат право на жената, често го поттикнуваат ова насилство</a:t>
            </a:r>
            <a:r>
              <a:rPr kumimoji="0" lang="" alt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a:t>
            </a:r>
            <a:endParaRPr kumimoji="0" lang="" altLang="ru-RU" sz="16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6210" y="1938655"/>
            <a:ext cx="2747645" cy="3126105"/>
          </a:xfrm>
        </p:spPr>
        <p:txBody>
          <a:bodyPr>
            <a:normAutofit fontScale="70000"/>
          </a:bodyPr>
          <a:lstStyle/>
          <a:p>
            <a:pPr marL="0" marR="0" lvl="0" indent="0" algn="l" defTabSz="914400" rtl="0" eaLnBrk="1" fontAlgn="auto" latinLnBrk="0" hangingPunct="1">
              <a:lnSpc>
                <a:spcPct val="150000"/>
              </a:lnSpc>
              <a:spcBef>
                <a:spcPts val="1000"/>
              </a:spcBef>
              <a:spcAft>
                <a:spcPts val="1200"/>
              </a:spcAft>
              <a:buClrTx/>
              <a:buSzTx/>
              <a:buNone/>
              <a:defRPr/>
            </a:pPr>
            <a:r>
              <a:rPr kumimoji="0" lang="ru-RU" sz="178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Економско насилство</a:t>
            </a:r>
            <a:endParaRPr lang="en-US" sz="1780" b="1" noProof="0" dirty="0">
              <a:solidFill>
                <a:schemeClr val="tx1"/>
              </a:solidFill>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buNone/>
              <a:defRPr/>
            </a:pPr>
            <a:r>
              <a:rPr kumimoji="0" lang="en-US" sz="1780"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O</a:t>
            </a:r>
            <a:r>
              <a:rPr kumimoji="0" lang="ru-RU" sz="1780"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дземање на плата, забрана за трошење пари за свои лични потреби</a:t>
            </a:r>
            <a:r>
              <a:rPr kumimoji="0" lang="en-US" sz="1780"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a:t>
            </a:r>
            <a:r>
              <a:rPr kumimoji="0" lang="ru-RU" sz="1780"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Откажување на финансиски средства, спречување на жртвата да работи или да има сопствени приходи, што создава зависност и го одржува жртвото во подредена позиција.</a:t>
            </a:r>
            <a:endParaRPr kumimoji="0" lang="ru-RU" sz="1780"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
        <p:nvSpPr>
          <p:cNvPr id="4" name="Content Placeholder 3"/>
          <p:cNvSpPr>
            <a:spLocks noGrp="1"/>
          </p:cNvSpPr>
          <p:nvPr>
            <p:ph sz="half" idx="2"/>
          </p:nvPr>
        </p:nvSpPr>
        <p:spPr>
          <a:xfrm>
            <a:off x="3396615" y="1938655"/>
            <a:ext cx="2566670" cy="2851150"/>
          </a:xfrm>
        </p:spPr>
        <p:txBody>
          <a:bodyPr>
            <a:normAutofit fontScale="50000"/>
          </a:bodyPr>
          <a:lstStyle/>
          <a:p>
            <a:pPr marL="0" marR="0" lvl="0" indent="0" algn="l" defTabSz="914400" rtl="0" eaLnBrk="1" fontAlgn="auto" latinLnBrk="0" hangingPunct="1">
              <a:lnSpc>
                <a:spcPct val="150000"/>
              </a:lnSpc>
              <a:spcBef>
                <a:spcPts val="1000"/>
              </a:spcBef>
              <a:spcAft>
                <a:spcPts val="1200"/>
              </a:spcAft>
              <a:buClrTx/>
              <a:buSzTx/>
              <a:buNone/>
              <a:defRPr/>
            </a:pPr>
            <a:r>
              <a:rPr kumimoji="0" lang="ru-RU" sz="2285"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Пренебрегување </a:t>
            </a:r>
            <a:endParaRPr kumimoji="0" lang="en-US" sz="2285"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defTabSz="914400" rtl="0" eaLnBrk="1" fontAlgn="auto" latinLnBrk="0" hangingPunct="1">
              <a:lnSpc>
                <a:spcPct val="150000"/>
              </a:lnSpc>
              <a:spcBef>
                <a:spcPts val="1000"/>
              </a:spcBef>
              <a:spcAft>
                <a:spcPts val="1200"/>
              </a:spcAft>
              <a:buClrTx/>
              <a:buSzTx/>
              <a:buNone/>
              <a:defRPr/>
            </a:pPr>
            <a:r>
              <a:rPr kumimoji="0" lang="ru-RU" sz="2285"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(особено кај деца и стари лица) занемарување, игнорирање на грижа</a:t>
            </a:r>
            <a:r>
              <a:rPr kumimoji="0" lang="en-US" sz="2285"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2285"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Вклучува небрежност кон основните потреби на членови на семејството, како што се деца или стари лица, кои можат да бидат изложени на нехигиенски услови, гладување или недостаток на грижа.</a:t>
            </a:r>
            <a:endParaRPr kumimoji="0" lang="ru-RU" sz="2285"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
        <p:nvSpPr>
          <p:cNvPr id="5" name="Content Placeholder 4"/>
          <p:cNvSpPr>
            <a:spLocks noGrp="1"/>
          </p:cNvSpPr>
          <p:nvPr>
            <p:ph sz="half" idx="13"/>
          </p:nvPr>
        </p:nvSpPr>
        <p:spPr>
          <a:xfrm>
            <a:off x="7325995" y="1579245"/>
            <a:ext cx="4637405" cy="4301490"/>
          </a:xfrm>
        </p:spPr>
        <p:txBody>
          <a:bodyPr>
            <a:normAutofit lnSpcReduction="10000"/>
          </a:bodyPr>
          <a:lstStyle/>
          <a:p>
            <a:pPr marL="0" indent="0" algn="ctr">
              <a:buNone/>
            </a:pPr>
            <a:r>
              <a:rPr lang="en-US" sz="1600" b="1" dirty="0">
                <a:solidFill>
                  <a:schemeClr val="tx1"/>
                </a:solidFill>
                <a:latin typeface="Arial Narrow" panose="020B0606020202030204" charset="0"/>
                <a:ea typeface="Calibri" panose="020F0502020204030204" pitchFamily="34" charset="0"/>
                <a:cs typeface="Arial Narrow" panose="020B0606020202030204" charset="0"/>
              </a:rPr>
              <a:t>Демнеење</a:t>
            </a:r>
            <a:endParaRPr lang="en-US" sz="1600" b="1" dirty="0">
              <a:solidFill>
                <a:schemeClr val="tx1"/>
              </a:solidFill>
              <a:latin typeface="Arial Narrow" panose="020B0606020202030204" charset="0"/>
              <a:ea typeface="Calibri" panose="020F0502020204030204" pitchFamily="34" charset="0"/>
              <a:cs typeface="Arial Narrow" panose="020B0606020202030204" charset="0"/>
            </a:endParaRPr>
          </a:p>
          <a:p>
            <a:pPr marL="0" indent="0">
              <a:buNone/>
            </a:pPr>
            <a:r>
              <a:rPr lang="ru-RU" sz="1600" i="0" dirty="0">
                <a:solidFill>
                  <a:schemeClr val="tx1"/>
                </a:solidFill>
                <a:effectLst/>
                <a:latin typeface="Arial Narrow" panose="020B0606020202030204" charset="0"/>
                <a:ea typeface="Calibri" panose="020F0502020204030204" pitchFamily="34" charset="0"/>
                <a:cs typeface="Arial Narrow" panose="020B0606020202030204" charset="0"/>
              </a:rPr>
              <a:t>Тоа подразбира настојување да се биде во близина на жртвата причинувајќи сериозна штета врз начинот на живот на лицето, што индиректно, директно или виртуелно предизвикува вознемиреност, страв или повреда кај лицето што е цел на нападот. Тоа особено може да се направи преку обидот да се воспостави контакт на секој можен начин, злоупотребувајќи ги личните податоци на жртвата за да се нарачуваат добра или услуги, или терајќи трето лице да оствари контакт со жртвата за да ѝ се заканува на неа или на некој нејзин близок.</a:t>
            </a:r>
            <a:r>
              <a:rPr lang="ru-RU" sz="18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ru-RU" sz="18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US" sz="1600" b="1" dirty="0">
                <a:solidFill>
                  <a:schemeClr val="tx1"/>
                </a:solidFill>
                <a:latin typeface="Arial Narrow" panose="020B0606020202030204" charset="0"/>
                <a:ea typeface="Calibri" panose="020F0502020204030204" pitchFamily="34" charset="0"/>
                <a:cs typeface="Arial Narrow" panose="020B0606020202030204" charset="0"/>
              </a:rPr>
              <a:t>Онлине насилство</a:t>
            </a:r>
            <a:endParaRPr lang="en-US" sz="1600" b="1" dirty="0">
              <a:solidFill>
                <a:schemeClr val="tx1"/>
              </a:solidFill>
              <a:latin typeface="Arial Narrow" panose="020B0606020202030204" charset="0"/>
              <a:ea typeface="Calibri" panose="020F0502020204030204" pitchFamily="34" charset="0"/>
              <a:cs typeface="Arial Narrow" panose="020B0606020202030204" charset="0"/>
            </a:endParaRPr>
          </a:p>
          <a:p>
            <a:pPr marL="0" indent="0">
              <a:buNone/>
            </a:pPr>
            <a:r>
              <a:rPr lang="" altLang="ru-RU" sz="1600" i="0" dirty="0">
                <a:solidFill>
                  <a:schemeClr val="tx1"/>
                </a:solidFill>
                <a:effectLst/>
                <a:latin typeface="Arial Narrow" panose="020B0606020202030204" charset="0"/>
                <a:cs typeface="Arial Narrow" panose="020B0606020202030204" charset="0"/>
              </a:rPr>
              <a:t>Ш</a:t>
            </a:r>
            <a:r>
              <a:rPr lang="ru-RU" sz="1600" i="0" dirty="0">
                <a:solidFill>
                  <a:schemeClr val="tx1"/>
                </a:solidFill>
                <a:effectLst/>
                <a:latin typeface="Arial Narrow" panose="020B0606020202030204" charset="0"/>
                <a:cs typeface="Arial Narrow" panose="020B0606020202030204" charset="0"/>
              </a:rPr>
              <a:t>ирење лаги или објавување засрамувачки фотографии од некого на социјалните медиуми</a:t>
            </a:r>
            <a:r>
              <a:rPr lang="en-US" altLang="ru-RU" sz="1600" i="0" dirty="0">
                <a:solidFill>
                  <a:schemeClr val="tx1"/>
                </a:solidFill>
                <a:effectLst/>
                <a:latin typeface="Arial Narrow" panose="020B0606020202030204" charset="0"/>
                <a:cs typeface="Arial Narrow" panose="020B0606020202030204" charset="0"/>
              </a:rPr>
              <a:t> </a:t>
            </a:r>
            <a:r>
              <a:rPr lang="ru-RU" sz="1600" i="0" dirty="0">
                <a:solidFill>
                  <a:schemeClr val="tx1"/>
                </a:solidFill>
                <a:effectLst/>
                <a:latin typeface="Arial Narrow" panose="020B0606020202030204" charset="0"/>
                <a:cs typeface="Arial Narrow" panose="020B0606020202030204" charset="0"/>
              </a:rPr>
              <a:t>испраќање пораки што може да повредат или закани преку платформите за размена на пораки</a:t>
            </a:r>
            <a:r>
              <a:rPr lang="en-US" altLang="ru-RU" sz="1600" i="0" dirty="0">
                <a:solidFill>
                  <a:schemeClr val="tx1"/>
                </a:solidFill>
                <a:effectLst/>
                <a:latin typeface="Arial Narrow" panose="020B0606020202030204" charset="0"/>
                <a:cs typeface="Arial Narrow" panose="020B0606020202030204" charset="0"/>
              </a:rPr>
              <a:t> </a:t>
            </a:r>
            <a:r>
              <a:rPr lang="ru-RU" sz="1600" i="0" dirty="0">
                <a:solidFill>
                  <a:schemeClr val="tx1"/>
                </a:solidFill>
                <a:effectLst/>
                <a:latin typeface="Arial Narrow" panose="020B0606020202030204" charset="0"/>
                <a:cs typeface="Arial Narrow" panose="020B0606020202030204" charset="0"/>
              </a:rPr>
              <a:t>преземање на туѓ идентитет и испраќање злобни пораки до другите во негово/нејзино име.</a:t>
            </a:r>
            <a:endParaRPr lang="ru-RU" sz="1600" i="0" dirty="0">
              <a:solidFill>
                <a:schemeClr val="tx1"/>
              </a:solidFill>
              <a:effectLst/>
              <a:latin typeface="Arial Narrow" panose="020B0606020202030204" charset="0"/>
              <a:cs typeface="Arial Narrow" panose="020B0606020202030204" charset="0"/>
            </a:endParaRPr>
          </a:p>
          <a:p>
            <a:pPr marL="0" indent="0">
              <a:buNone/>
            </a:pPr>
            <a:endParaRPr lang="en-US" sz="1800" b="1" i="0"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9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885" y="1246505"/>
            <a:ext cx="4723765" cy="454660"/>
          </a:xfrm>
        </p:spPr>
        <p:txBody>
          <a:bodyPr>
            <a:normAutofit/>
          </a:bodyPr>
          <a:lstStyle/>
          <a:p>
            <a:pPr algn="l"/>
            <a:r>
              <a:rPr lang="en-US" sz="2000" u="sng" dirty="0">
                <a:latin typeface="Arial Narrow" panose="020B0606020202030204" charset="0"/>
                <a:ea typeface="Calibri" panose="020F0502020204030204" pitchFamily="34" charset="0"/>
                <a:cs typeface="Arial Narrow" panose="020B0606020202030204" charset="0"/>
              </a:rPr>
              <a:t>Причини за насилство</a:t>
            </a:r>
            <a:endParaRPr lang="en-US" sz="2000" u="sng" dirty="0">
              <a:latin typeface="Arial Narrow" panose="020B0606020202030204" charset="0"/>
              <a:ea typeface="Calibri" panose="020F0502020204030204" pitchFamily="34" charset="0"/>
              <a:cs typeface="Arial Narrow" panose="020B0606020202030204" charset="0"/>
            </a:endParaRPr>
          </a:p>
        </p:txBody>
      </p:sp>
      <p:sp>
        <p:nvSpPr>
          <p:cNvPr id="3" name="Content Placeholder 2"/>
          <p:cNvSpPr>
            <a:spLocks noGrp="1"/>
          </p:cNvSpPr>
          <p:nvPr>
            <p:ph sz="half" idx="1"/>
          </p:nvPr>
        </p:nvSpPr>
        <p:spPr>
          <a:xfrm>
            <a:off x="120015" y="2000885"/>
            <a:ext cx="3446780" cy="4265930"/>
          </a:xfrm>
        </p:spPr>
        <p:txBody>
          <a:bodyPr>
            <a:noAutofit/>
          </a:bodyPr>
          <a:lstStyle/>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None/>
              <a:defRPr/>
            </a:pPr>
            <a:r>
              <a:rPr kumimoji="0" lang="ru-RU" sz="1400" b="1" i="0"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Стереотипи и дискриминација врз основа на пол:</a:t>
            </a:r>
            <a:r>
              <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Стереотипите за родовите улоги во општеството можат да водат до нееднаквост и насилство. Овие стереотипи често ги ограничуваат жените и девојките, создавајќи чувство на безвредност или зависност.</a:t>
            </a:r>
            <a:endPar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4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Нерегулиран социјален статус:</a:t>
            </a:r>
            <a:r>
              <a:rPr kumimoji="0" lang="en-US" sz="14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Жените, децата и некои социјални групи се повеќе изложени на насилство, особено во земји или региони со слаба социјална заштита или висок степен на економска нееднаквост.</a:t>
            </a:r>
            <a:endPar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
        <p:nvSpPr>
          <p:cNvPr id="5" name="Content Placeholder 4"/>
          <p:cNvSpPr>
            <a:spLocks noGrp="1"/>
          </p:cNvSpPr>
          <p:nvPr>
            <p:ph sz="half" idx="13"/>
          </p:nvPr>
        </p:nvSpPr>
        <p:spPr>
          <a:xfrm>
            <a:off x="3891915" y="1701165"/>
            <a:ext cx="3781425" cy="4445635"/>
          </a:xfrm>
        </p:spPr>
        <p:txBody>
          <a:bodyPr>
            <a:noAutofit/>
          </a:bodyPr>
          <a:lstStyle/>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None/>
              <a:defRPr/>
            </a:pPr>
            <a:r>
              <a:rPr kumimoji="0" lang="ru-RU" sz="14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Психолошки и емоционални фактори:</a:t>
            </a:r>
            <a:r>
              <a:rPr kumimoji="0" lang="en-US"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Лица кои се изложени на насилство или злоупотреба во детството, понекогаш развиваат насилнички ставови и навики. Психолошки нарушувања и зависности (на пример, од алкохол) исто така можат да бидат фактори.</a:t>
            </a:r>
            <a:endPar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None/>
              <a:defRPr/>
            </a:pPr>
            <a:r>
              <a:rPr kumimoji="0" lang="ru-RU" sz="14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Историски и културни фактори:</a:t>
            </a:r>
            <a:r>
              <a:rPr kumimoji="0" lang="en-US"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Некои култури и општества имаат длабоки корени на родова нееднаквост, што се рефлектира во различни форми на насилство. Насилството може да биде нормализирано и прифатено како дел од традицијата.</a:t>
            </a:r>
            <a:endPar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endParaRPr kumimoji="0" lang="ru-RU" sz="140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pic>
        <p:nvPicPr>
          <p:cNvPr id="6" name="Content Placeholder 7"/>
          <p:cNvPicPr>
            <a:picLocks noGrp="1" noChangeAspect="1"/>
          </p:cNvPicPr>
          <p:nvPr>
            <p:ph sz="half" idx="2"/>
          </p:nvPr>
        </p:nvPicPr>
        <p:blipFill>
          <a:blip r:embed="rId1"/>
          <a:stretch>
            <a:fillRect/>
          </a:stretch>
        </p:blipFill>
        <p:spPr>
          <a:xfrm>
            <a:off x="8695690" y="2000885"/>
            <a:ext cx="3227705" cy="396621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916" y="1436914"/>
            <a:ext cx="11004884" cy="688486"/>
          </a:xfrm>
        </p:spPr>
        <p:txBody>
          <a:bodyPr>
            <a:normAutofit fontScale="90000"/>
          </a:bodyPr>
          <a:lstStyle/>
          <a:p>
            <a:pPr algn="ctr"/>
            <a:r>
              <a:rPr kumimoji="0" lang="ru-RU" sz="2800" i="0" u="sng" strike="noStrike" kern="1200" cap="none" spc="0" normalizeH="0" baseline="0" noProof="0" dirty="0">
                <a:ln>
                  <a:noFill/>
                </a:ln>
                <a:solidFill>
                  <a:schemeClr val="tx1"/>
                </a:solidFill>
                <a:effectLst/>
                <a:uLnTx/>
                <a:uFillTx/>
                <a:latin typeface="Arial Narrow" panose="020B0606020202030204" charset="0"/>
                <a:ea typeface="+mj-ea"/>
                <a:cs typeface="Arial Narrow" panose="020B0606020202030204" charset="0"/>
              </a:rPr>
              <a:t>Последици од насилството</a:t>
            </a:r>
            <a:br>
              <a:rPr kumimoji="0" lang="ru-RU" sz="2800" i="0" u="sng" strike="noStrike" kern="1200" cap="none" spc="0" normalizeH="0" baseline="0" noProof="0" dirty="0">
                <a:ln>
                  <a:noFill/>
                </a:ln>
                <a:solidFill>
                  <a:schemeClr val="tx1"/>
                </a:solidFill>
                <a:effectLst/>
                <a:uLnTx/>
                <a:uFillTx/>
                <a:latin typeface="Arial Narrow" panose="020B0606020202030204" charset="0"/>
                <a:ea typeface="+mj-ea"/>
                <a:cs typeface="Arial Narrow" panose="020B0606020202030204" charset="0"/>
              </a:rPr>
            </a:br>
            <a:endParaRPr kumimoji="0" lang="ru-RU" sz="2800" i="0" u="sng" strike="noStrike" kern="1200" cap="none" spc="0" normalizeH="0" baseline="0" noProof="0" dirty="0">
              <a:ln>
                <a:noFill/>
              </a:ln>
              <a:solidFill>
                <a:schemeClr val="tx1"/>
              </a:solidFill>
              <a:effectLst/>
              <a:uLnTx/>
              <a:uFillTx/>
              <a:latin typeface="Arial Narrow" panose="020B0606020202030204" charset="0"/>
              <a:ea typeface="+mj-ea"/>
              <a:cs typeface="Arial Narrow" panose="020B0606020202030204" charset="0"/>
            </a:endParaRPr>
          </a:p>
        </p:txBody>
      </p:sp>
      <p:sp>
        <p:nvSpPr>
          <p:cNvPr id="3" name="Content Placeholder 2"/>
          <p:cNvSpPr>
            <a:spLocks noGrp="1"/>
          </p:cNvSpPr>
          <p:nvPr>
            <p:ph idx="1"/>
          </p:nvPr>
        </p:nvSpPr>
        <p:spPr>
          <a:xfrm>
            <a:off x="544195" y="1925320"/>
            <a:ext cx="11128375" cy="4080510"/>
          </a:xfrm>
        </p:spPr>
        <p:txBody>
          <a:bodyPr>
            <a:normAutofit lnSpcReduction="20000"/>
          </a:bodyPr>
          <a:lstStyle/>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Физички последици:</a:t>
            </a:r>
            <a:r>
              <a:rPr kumimoji="0" lang="en-US"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Повреди како што се сломени коски, модринки, изгореници и други сериозни физички повреди. Може да има долгорочни здравствени проблеми, како што се повредени органи или хронични болки.</a:t>
            </a:r>
            <a:endPar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Психолошки последици:</a:t>
            </a:r>
            <a:r>
              <a:rPr kumimoji="0" lang="en-US"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Посттрауматски стрес, депресија, анксиозност, нарушеното самопочитување и постојани психолошки рани кои често траат цел живот.</a:t>
            </a:r>
            <a:endPar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Социјални последици:</a:t>
            </a:r>
            <a:r>
              <a:rPr kumimoji="0" lang="en-US"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Проблеми во врските и социјалните интеракции, како што се изолација и недоверба. Жртвите може да се чувствуваат осамени и без поддршка.</a:t>
            </a:r>
            <a:endPar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Економски трошоци:</a:t>
            </a:r>
            <a:r>
              <a:rPr kumimoji="0" lang="en-US" sz="1800" b="1"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 </a:t>
            </a:r>
            <a:r>
              <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rPr>
              <a:t>Насилството има големи трошоци за општеството, вклучувајќи ги трошоците за здравствена нега, правни услуги, полиција и загуба на продуктивност.</a:t>
            </a:r>
            <a:endPar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a:p>
            <a:endParaRPr kumimoji="0" lang="ru-RU" sz="1800" b="0" i="0" u="none" strike="noStrike" kern="1200" cap="none" spc="0" normalizeH="0" baseline="0" noProof="0" dirty="0">
              <a:ln>
                <a:noFill/>
              </a:ln>
              <a:solidFill>
                <a:schemeClr val="tx1"/>
              </a:solidFill>
              <a:effectLst/>
              <a:uLnTx/>
              <a:uFillTx/>
              <a:latin typeface="Arial Narrow" panose="020B0606020202030204" charset="0"/>
              <a:ea typeface="Calibri" panose="020F0502020204030204" pitchFamily="34" charset="0"/>
              <a:cs typeface="Arial Narrow" panose="020B060602020203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3771"/>
            <a:ext cx="10515600" cy="1281191"/>
          </a:xfrm>
        </p:spPr>
        <p:txBody>
          <a:bodyPr>
            <a:normAutofit/>
          </a:bodyPr>
          <a:lstStyle/>
          <a:p>
            <a:r>
              <a:rPr lang="en-US" sz="2400" u="sng" dirty="0">
                <a:solidFill>
                  <a:srgbClr val="FF0000"/>
                </a:solidFill>
              </a:rPr>
              <a:t>Како да се реагира?</a:t>
            </a:r>
            <a:endParaRPr lang="en-US" sz="2400" u="sng" dirty="0">
              <a:solidFill>
                <a:srgbClr val="FF0000"/>
              </a:solidFill>
            </a:endParaRPr>
          </a:p>
        </p:txBody>
      </p:sp>
      <p:sp>
        <p:nvSpPr>
          <p:cNvPr id="7" name="Content Placeholder 6"/>
          <p:cNvSpPr>
            <a:spLocks noGrp="1"/>
          </p:cNvSpPr>
          <p:nvPr>
            <p:ph idx="1"/>
          </p:nvPr>
        </p:nvSpPr>
        <p:spPr>
          <a:xfrm>
            <a:off x="156412" y="1554480"/>
            <a:ext cx="8334445" cy="5303519"/>
          </a:xfrm>
        </p:spPr>
        <p:txBody>
          <a:bodyPr>
            <a:normAutofit fontScale="85000" lnSpcReduction="10000"/>
          </a:bodyPr>
          <a:lstStyle/>
          <a:p>
            <a:pPr marL="0" marR="0" lvl="0" indent="0" algn="l" defTabSz="914400" rtl="0" eaLnBrk="1" fontAlgn="auto" latinLnBrk="0" hangingPunct="1">
              <a:lnSpc>
                <a:spcPct val="150000"/>
              </a:lnSpc>
              <a:spcBef>
                <a:spcPts val="1000"/>
              </a:spcBef>
              <a:spcAft>
                <a:spcPts val="1200"/>
              </a:spcAft>
              <a:buClrTx/>
              <a:buSzTx/>
              <a:buFontTx/>
              <a:buNone/>
              <a:defRPr/>
            </a:pPr>
            <a:r>
              <a:rPr kumimoji="0" lang="ru-RU" sz="1800" b="1" i="0" u="none" strike="noStrike" kern="1200" cap="none" spc="0" normalizeH="0" baseline="0" noProof="0" dirty="0">
                <a:ln>
                  <a:noFill/>
                </a:ln>
                <a:solidFill>
                  <a:srgbClr val="FF0000"/>
                </a:solidFill>
                <a:effectLst/>
                <a:uLnTx/>
                <a:uFillTx/>
                <a:latin typeface="Segoe UI" panose="020B0502040204020203"/>
                <a:ea typeface="+mn-ea"/>
                <a:cs typeface="+mn-cs"/>
              </a:rPr>
              <a:t>Пр</a:t>
            </a:r>
            <a:r>
              <a:rPr kumimoji="0" lang="en-US" sz="1800" b="1" i="0" u="none" strike="noStrike" kern="1200" cap="none" spc="0" normalizeH="0" baseline="0" noProof="0" dirty="0">
                <a:ln>
                  <a:noFill/>
                </a:ln>
                <a:solidFill>
                  <a:srgbClr val="FF0000"/>
                </a:solidFill>
                <a:effectLst/>
                <a:uLnTx/>
                <a:uFillTx/>
                <a:latin typeface="Segoe UI" panose="020B0502040204020203"/>
                <a:ea typeface="+mn-ea"/>
                <a:cs typeface="+mn-cs"/>
              </a:rPr>
              <a:t>епоз</a:t>
            </a:r>
            <a:r>
              <a:rPr kumimoji="0" lang="ru-RU" sz="1800" b="1" i="0" u="none" strike="noStrike" kern="1200" cap="none" spc="0" normalizeH="0" baseline="0" noProof="0" dirty="0">
                <a:ln>
                  <a:noFill/>
                </a:ln>
                <a:solidFill>
                  <a:srgbClr val="FF0000"/>
                </a:solidFill>
                <a:effectLst/>
                <a:uLnTx/>
                <a:uFillTx/>
                <a:latin typeface="Segoe UI" panose="020B0502040204020203"/>
                <a:ea typeface="+mn-ea"/>
                <a:cs typeface="+mn-cs"/>
              </a:rPr>
              <a:t>навање на знаците на насилство:</a:t>
            </a:r>
            <a:r>
              <a:rPr kumimoji="0" lang="en-US" sz="1800" b="1" i="0" u="none" strike="noStrike" kern="1200" cap="none" spc="0" normalizeH="0" baseline="0" noProof="0" dirty="0">
                <a:ln>
                  <a:noFill/>
                </a:ln>
                <a:solidFill>
                  <a:srgbClr val="FF0000"/>
                </a:solidFill>
                <a:effectLst/>
                <a:uLnTx/>
                <a:uFillTx/>
                <a:latin typeface="Segoe UI" panose="020B0502040204020203"/>
                <a:ea typeface="+mn-ea"/>
                <a:cs typeface="+mn-cs"/>
              </a:rPr>
              <a:t> </a:t>
            </a:r>
            <a:r>
              <a:rPr kumimoji="0" lang="ru-RU" sz="1800" b="0"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rPr>
              <a:t>Препознавање на физичките и психолошките знаци на насилство е клучно за навремена интервенција. </a:t>
            </a:r>
            <a:endParaRPr lang="ru-RU" sz="1800" noProof="0" dirty="0">
              <a:solidFill>
                <a:prstClr val="black">
                  <a:lumMod val="75000"/>
                  <a:lumOff val="25000"/>
                </a:prstClr>
              </a:solidFill>
              <a:latin typeface="Segoe UI" panose="020B0502040204020203"/>
            </a:endParaRPr>
          </a:p>
          <a:p>
            <a:pPr marL="0" marR="0" lvl="0" indent="0" algn="l" defTabSz="914400" rtl="0" eaLnBrk="1" fontAlgn="auto" latinLnBrk="0" hangingPunct="1">
              <a:lnSpc>
                <a:spcPct val="150000"/>
              </a:lnSpc>
              <a:spcBef>
                <a:spcPts val="1000"/>
              </a:spcBef>
              <a:spcAft>
                <a:spcPts val="1200"/>
              </a:spcAft>
              <a:buClrTx/>
              <a:buSzTx/>
              <a:buFontTx/>
              <a:buNone/>
              <a:defRPr/>
            </a:pPr>
            <a:r>
              <a:rPr kumimoji="0" lang="ru-RU" sz="1800" b="1" i="0" u="none" strike="noStrike" kern="1200" cap="none" spc="0" normalizeH="0" baseline="0" noProof="0" dirty="0">
                <a:ln>
                  <a:noFill/>
                </a:ln>
                <a:solidFill>
                  <a:srgbClr val="FF0000"/>
                </a:solidFill>
                <a:effectLst/>
                <a:uLnTx/>
                <a:uFillTx/>
                <a:latin typeface="Segoe UI" panose="020B0502040204020203"/>
                <a:ea typeface="+mn-ea"/>
                <a:cs typeface="+mn-cs"/>
              </a:rPr>
              <a:t>Поддршка на жртвите:</a:t>
            </a:r>
            <a:r>
              <a:rPr kumimoji="0" lang="en-US" sz="1800" b="1" i="0" u="none" strike="noStrike" kern="1200" cap="none" spc="0" normalizeH="0" baseline="0" noProof="0" dirty="0">
                <a:ln>
                  <a:noFill/>
                </a:ln>
                <a:solidFill>
                  <a:srgbClr val="FF0000"/>
                </a:solidFill>
                <a:effectLst/>
                <a:uLnTx/>
                <a:uFillTx/>
                <a:latin typeface="Segoe UI" panose="020B0502040204020203"/>
                <a:ea typeface="+mn-ea"/>
                <a:cs typeface="+mn-cs"/>
              </a:rPr>
              <a:t> </a:t>
            </a:r>
            <a:r>
              <a:rPr kumimoji="0" lang="ru-RU" sz="1800" b="0"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rPr>
              <a:t>Поддршка преку правни услуги, психолошка поддршка и евакуација на жртвите во безбедни прилагодени простори.</a:t>
            </a:r>
            <a:endParaRPr kumimoji="0" lang="ru-RU" sz="1800" b="0"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endParaRPr>
          </a:p>
          <a:p>
            <a:pPr marL="0" marR="0" lvl="0" indent="0" algn="l" defTabSz="914400" rtl="0" eaLnBrk="1" fontAlgn="auto" latinLnBrk="0" hangingPunct="1">
              <a:lnSpc>
                <a:spcPct val="150000"/>
              </a:lnSpc>
              <a:spcBef>
                <a:spcPts val="1000"/>
              </a:spcBef>
              <a:spcAft>
                <a:spcPts val="1200"/>
              </a:spcAft>
              <a:buClrTx/>
              <a:buSzTx/>
              <a:buFontTx/>
              <a:buNone/>
              <a:defRPr/>
            </a:pPr>
            <a:r>
              <a:rPr kumimoji="0" lang="ru-RU" sz="1800" b="1" i="0" u="none" strike="noStrike" kern="1200" cap="none" spc="0" normalizeH="0" baseline="0" noProof="0" dirty="0">
                <a:ln>
                  <a:noFill/>
                </a:ln>
                <a:solidFill>
                  <a:srgbClr val="FF0000"/>
                </a:solidFill>
                <a:effectLst/>
                <a:uLnTx/>
                <a:uFillTx/>
                <a:latin typeface="Segoe UI" panose="020B0502040204020203"/>
                <a:ea typeface="+mn-ea"/>
                <a:cs typeface="+mn-cs"/>
              </a:rPr>
              <a:t>Ранливо население</a:t>
            </a:r>
            <a:r>
              <a:rPr kumimoji="0" lang="ru-RU" sz="1800" b="1"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rPr>
              <a:t>:</a:t>
            </a:r>
            <a:r>
              <a:rPr kumimoji="0" lang="en-US" sz="1800" b="1"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rPr>
              <a:t> </a:t>
            </a:r>
            <a:r>
              <a:rPr kumimoji="0" lang="ru-RU" sz="1800" b="0"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rPr>
              <a:t>Специјална поддршка за деца, стари лица, мигранти, ЛГБТК+ луѓе, кои се подложни на поголеми форми на насилство.</a:t>
            </a:r>
            <a:endParaRPr kumimoji="0" lang="ru-RU" sz="1800" b="0" i="0" u="none" strike="noStrike" kern="1200" cap="none" spc="0" normalizeH="0" baseline="0" noProof="0" dirty="0">
              <a:ln>
                <a:noFill/>
              </a:ln>
              <a:solidFill>
                <a:prstClr val="black">
                  <a:lumMod val="75000"/>
                  <a:lumOff val="25000"/>
                </a:prstClr>
              </a:solidFill>
              <a:effectLst/>
              <a:uLnTx/>
              <a:uFillTx/>
              <a:latin typeface="Segoe UI" panose="020B0502040204020203"/>
              <a:ea typeface="+mn-ea"/>
              <a:cs typeface="+mn-cs"/>
            </a:endParaRPr>
          </a:p>
          <a:p>
            <a:pPr marL="0" marR="0" lvl="0" indent="0" algn="l" defTabSz="914400" rtl="0" eaLnBrk="1" fontAlgn="auto" latinLnBrk="0" hangingPunct="1">
              <a:lnSpc>
                <a:spcPct val="150000"/>
              </a:lnSpc>
              <a:spcBef>
                <a:spcPts val="1000"/>
              </a:spcBef>
              <a:spcAft>
                <a:spcPts val="1200"/>
              </a:spcAft>
              <a:buClrTx/>
              <a:buSzTx/>
              <a:buFontTx/>
              <a:buNone/>
              <a:defRPr/>
            </a:pPr>
            <a:r>
              <a:rPr kumimoji="0" lang="ru-RU" sz="1800" b="1"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Заклучок:</a:t>
            </a:r>
            <a:endParaRPr kumimoji="0" lang="ru-RU" sz="1800" b="1"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8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rPr>
              <a:t>Насилството во семејството и родово базираното насилство е сериозен проблем кој бара координиран и интегриран пристап од сите сегменти на општеството.</a:t>
            </a:r>
            <a:endParaRPr kumimoji="0" lang="ru-RU" sz="18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50000"/>
              </a:lnSpc>
              <a:spcBef>
                <a:spcPts val="1000"/>
              </a:spcBef>
              <a:spcAft>
                <a:spcPts val="1200"/>
              </a:spcAft>
              <a:buClrTx/>
              <a:buSzTx/>
              <a:buFont typeface="Arial" panose="020B0604020202020204" pitchFamily="34" charset="0"/>
              <a:buChar char="•"/>
              <a:defRPr/>
            </a:pPr>
            <a:r>
              <a:rPr kumimoji="0" lang="ru-RU" sz="18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rPr>
              <a:t>Потребно е да се создаде култура на толеранција, почит и еднаквост, каде што насилството нема да биде толерирано.</a:t>
            </a:r>
            <a:endParaRPr kumimoji="0" lang="ru-RU" sz="18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p>
        </p:txBody>
      </p:sp>
      <p:pic>
        <p:nvPicPr>
          <p:cNvPr id="10" name="Picture 9"/>
          <p:cNvPicPr>
            <a:picLocks noChangeAspect="1"/>
          </p:cNvPicPr>
          <p:nvPr/>
        </p:nvPicPr>
        <p:blipFill>
          <a:blip r:embed="rId1"/>
          <a:stretch>
            <a:fillRect/>
          </a:stretch>
        </p:blipFill>
        <p:spPr>
          <a:xfrm>
            <a:off x="8687133" y="1118624"/>
            <a:ext cx="2666667" cy="2228571"/>
          </a:xfrm>
          <a:prstGeom prst="rect">
            <a:avLst/>
          </a:prstGeom>
        </p:spPr>
      </p:pic>
      <p:pic>
        <p:nvPicPr>
          <p:cNvPr id="12" name="Picture 11"/>
          <p:cNvPicPr>
            <a:picLocks noChangeAspect="1"/>
          </p:cNvPicPr>
          <p:nvPr/>
        </p:nvPicPr>
        <p:blipFill>
          <a:blip r:embed="rId2"/>
          <a:stretch>
            <a:fillRect/>
          </a:stretch>
        </p:blipFill>
        <p:spPr>
          <a:xfrm>
            <a:off x="8686428" y="3666913"/>
            <a:ext cx="2667372" cy="1038370"/>
          </a:xfrm>
          <a:prstGeom prst="rect">
            <a:avLst/>
          </a:prstGeom>
        </p:spPr>
      </p:pic>
      <p:pic>
        <p:nvPicPr>
          <p:cNvPr id="14" name="Picture 13"/>
          <p:cNvPicPr>
            <a:picLocks noChangeAspect="1"/>
          </p:cNvPicPr>
          <p:nvPr/>
        </p:nvPicPr>
        <p:blipFill>
          <a:blip r:embed="rId3"/>
          <a:stretch>
            <a:fillRect/>
          </a:stretch>
        </p:blipFill>
        <p:spPr>
          <a:xfrm>
            <a:off x="8686800" y="5025001"/>
            <a:ext cx="2667000" cy="14287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z="2800" i="0" u="sng" strike="noStrike" kern="1200" cap="none" spc="0" normalizeH="0" baseline="0" noProof="0" dirty="0">
                <a:ln>
                  <a:noFill/>
                </a:ln>
                <a:solidFill>
                  <a:prstClr val="black"/>
                </a:solidFill>
                <a:effectLst/>
                <a:uLnTx/>
                <a:uFillTx/>
                <a:latin typeface="Segoe UI Light" panose="020B0502040204020203"/>
                <a:ea typeface="+mj-ea"/>
                <a:cs typeface="+mj-cs"/>
              </a:rPr>
              <a:t>Мерки за заштита:</a:t>
            </a:r>
            <a:endParaRPr lang="en-US" u="sng" dirty="0"/>
          </a:p>
        </p:txBody>
      </p:sp>
      <p:sp>
        <p:nvSpPr>
          <p:cNvPr id="3" name="Content Placeholder 2"/>
          <p:cNvSpPr>
            <a:spLocks noGrp="1"/>
          </p:cNvSpPr>
          <p:nvPr>
            <p:ph idx="1"/>
          </p:nvPr>
        </p:nvSpPr>
        <p:spPr>
          <a:xfrm>
            <a:off x="192505" y="2188563"/>
            <a:ext cx="11161295" cy="3988399"/>
          </a:xfrm>
        </p:spPr>
        <p:txBody>
          <a:bodyPr>
            <a:normAutofit fontScale="92500" lnSpcReduction="20000"/>
          </a:bodyPr>
          <a:lstStyle/>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Обезбедување нужно сместување за жртви на насилство, кое може да трае најмалку 3 месеци со можност за продолжување најмногу до 1 година.</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indent="0">
              <a:lnSpc>
                <a:spcPct val="100000"/>
              </a:lnSpc>
              <a:spcBef>
                <a:spcPts val="0"/>
              </a:spcBef>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Обезбедувањр соодветна здравствена заштита.</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Обезбедување соодветна психосоцијална интервенција и третман.</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Упатување во соодветно советувалиште.</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Доколку во семејството има дете што е на редовно школување, помагање за продолжување на редовното образование.</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Се известува органот за прогон.</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Давање секаков вид, правна помош и застапување.</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pPr>
              <a:lnSpc>
                <a:spcPct val="100000"/>
              </a:lnSpc>
              <a:spcBef>
                <a:spcPts val="0"/>
              </a:spcBef>
              <a:defRPr/>
            </a:pPr>
            <a:r>
              <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rPr>
              <a:t>Потрекнување постапка до надлежниот суд.</a:t>
            </a:r>
            <a:endParaRPr kumimoji="0" lang="en-US" sz="1800" b="0" i="0" u="none" strike="noStrike" kern="1200" cap="none" spc="0" normalizeH="0" baseline="0" noProof="0" dirty="0">
              <a:ln>
                <a:noFill/>
              </a:ln>
              <a:solidFill>
                <a:prstClr val="black"/>
              </a:solidFill>
              <a:effectLst/>
              <a:uLnTx/>
              <a:uFillTx/>
              <a:latin typeface="Segoe UI" panose="020B0502040204020203"/>
              <a:ea typeface="+mn-ea"/>
              <a:cs typeface="+mn-cs"/>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22395" y="2403475"/>
            <a:ext cx="6745605" cy="1997710"/>
          </a:xfrm>
        </p:spPr>
        <p:txBody>
          <a:bodyPr>
            <a:normAutofit fontScale="90000"/>
          </a:bodyPr>
          <a:lstStyle/>
          <a:p>
            <a:pPr algn="ctr"/>
            <a:r>
              <a:rPr lang="en-US" sz="5000" u="sng" dirty="0">
                <a:solidFill>
                  <a:schemeClr val="tx1"/>
                </a:solidFill>
                <a:latin typeface="Arial Narrow" panose="020B0606020202030204" charset="0"/>
                <a:ea typeface="Calibri" panose="020F0502020204030204" pitchFamily="34" charset="0"/>
                <a:cs typeface="Arial Narrow" panose="020B0606020202030204" charset="0"/>
              </a:rPr>
              <a:t>Ви благодарам за  вниманието</a:t>
            </a:r>
            <a:r>
              <a:rPr lang="en-US" sz="5000" dirty="0">
                <a:solidFill>
                  <a:schemeClr val="tx1"/>
                </a:solidFill>
                <a:latin typeface="Arial Narrow" panose="020B0606020202030204" charset="0"/>
                <a:ea typeface="Calibri" panose="020F0502020204030204" pitchFamily="34" charset="0"/>
                <a:cs typeface="Arial Narrow" panose="020B0606020202030204" charset="0"/>
              </a:rPr>
              <a:t>.</a:t>
            </a:r>
            <a:br>
              <a:rPr lang="en-US" sz="5000" dirty="0">
                <a:solidFill>
                  <a:schemeClr val="tx1"/>
                </a:solidFill>
                <a:latin typeface="Arial Narrow" panose="020B0606020202030204" charset="0"/>
                <a:ea typeface="Calibri" panose="020F0502020204030204" pitchFamily="34" charset="0"/>
                <a:cs typeface="Arial Narrow" panose="020B0606020202030204" charset="0"/>
              </a:rPr>
            </a:br>
            <a:endParaRPr lang="en-US" sz="5000" dirty="0">
              <a:solidFill>
                <a:schemeClr val="tx1"/>
              </a:solidFill>
              <a:latin typeface="Arial Narrow" panose="020B0606020202030204" charset="0"/>
              <a:ea typeface="Calibri" panose="020F0502020204030204" pitchFamily="34" charset="0"/>
              <a:cs typeface="Arial Narrow" panose="020B0606020202030204" charset="0"/>
            </a:endParaRPr>
          </a:p>
        </p:txBody>
      </p:sp>
    </p:spTree>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6235</Words>
  <Application>WPS Presentation</Application>
  <PresentationFormat>Widescreen</PresentationFormat>
  <Paragraphs>105</Paragraphs>
  <Slides>9</Slides>
  <Notes>0</Notes>
  <HiddenSlides>0</HiddenSlides>
  <MMClips>0</MMClips>
  <ScaleCrop>false</ScaleCrop>
  <HeadingPairs>
    <vt:vector size="6" baseType="variant">
      <vt:variant>
        <vt:lpstr>已用的字体</vt:lpstr>
      </vt:variant>
      <vt:variant>
        <vt:i4>31</vt:i4>
      </vt:variant>
      <vt:variant>
        <vt:lpstr>主题</vt:lpstr>
      </vt:variant>
      <vt:variant>
        <vt:i4>1</vt:i4>
      </vt:variant>
      <vt:variant>
        <vt:lpstr>幻灯片标题</vt:lpstr>
      </vt:variant>
      <vt:variant>
        <vt:i4>9</vt:i4>
      </vt:variant>
    </vt:vector>
  </HeadingPairs>
  <TitlesOfParts>
    <vt:vector size="41" baseType="lpstr">
      <vt:lpstr>Arial</vt:lpstr>
      <vt:lpstr>SimSun</vt:lpstr>
      <vt:lpstr>Wingdings</vt:lpstr>
      <vt:lpstr>Segoe UI Light</vt:lpstr>
      <vt:lpstr>Segoe UI</vt:lpstr>
      <vt:lpstr>Segoe UI Light</vt:lpstr>
      <vt:lpstr>Calibri</vt:lpstr>
      <vt:lpstr>Roboto</vt:lpstr>
      <vt:lpstr>Times New Roman</vt:lpstr>
      <vt:lpstr>Segoe UI</vt:lpstr>
      <vt:lpstr>Franklin Gothic Book</vt:lpstr>
      <vt:lpstr>Franklin Gothic Medium</vt:lpstr>
      <vt:lpstr>Microsoft YaHei</vt:lpstr>
      <vt:lpstr>Arial Unicode MS</vt:lpstr>
      <vt:lpstr>Segoe UI Emoji</vt:lpstr>
      <vt:lpstr>Segoe UI Historic</vt:lpstr>
      <vt:lpstr>Sitka Banner</vt:lpstr>
      <vt:lpstr>Arial Black</vt:lpstr>
      <vt:lpstr>Algerian</vt:lpstr>
      <vt:lpstr>Bahnschrift</vt:lpstr>
      <vt:lpstr>Arial Narrow</vt:lpstr>
      <vt:lpstr>Poor Richard</vt:lpstr>
      <vt:lpstr>Segoe MDL2 Assets</vt:lpstr>
      <vt:lpstr>Blackadder ITC</vt:lpstr>
      <vt:lpstr>Bodoni MT Poster Compressed</vt:lpstr>
      <vt:lpstr>Bodoni MT Condensed</vt:lpstr>
      <vt:lpstr>Bodoni MT</vt:lpstr>
      <vt:lpstr>Bodoni MT Black</vt:lpstr>
      <vt:lpstr>Book Antiqua</vt:lpstr>
      <vt:lpstr>Segoe Script</vt:lpstr>
      <vt:lpstr>Sitka Heading</vt:lpstr>
      <vt:lpstr>Office Theme 2013 - 2022</vt:lpstr>
      <vt:lpstr>Семејно и родово базирано насилство</vt:lpstr>
      <vt:lpstr>PowerPoint 演示文稿</vt:lpstr>
      <vt:lpstr> Форми и причини на насилство</vt:lpstr>
      <vt:lpstr>PowerPoint 演示文稿</vt:lpstr>
      <vt:lpstr>Причини за насилство</vt:lpstr>
      <vt:lpstr>Последици од насилството</vt:lpstr>
      <vt:lpstr>Како да се реагира?</vt:lpstr>
      <vt:lpstr>Мерки за заштита:</vt:lpstr>
      <vt:lpstr>Ви благодарам за  вниманието.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Elvis Hajdar</dc:creator>
  <cp:lastModifiedBy>Fujitsu-PC</cp:lastModifiedBy>
  <cp:revision>10</cp:revision>
  <dcterms:created xsi:type="dcterms:W3CDTF">2024-12-19T11:48:00Z</dcterms:created>
  <dcterms:modified xsi:type="dcterms:W3CDTF">2025-02-04T11:22:38Z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E22975CB6907480CA22758252D1A7784_13</vt:lpwstr>
  </property>
  <property fmtid="{D5CDD505-2E9C-101B-9397-08002B2CF9AE}" pid="3" name="KSOProductBuildVer">
    <vt:lpwstr>1033-12.2.0.19805</vt:lpwstr>
  </property>
</Properties>
</file>